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customXml/itemProps4.xml" ContentType="application/vnd.openxmlformats-officedocument.customXmlProperties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5"/>
    <p:sldMasterId id="2147483651" r:id="rId6"/>
    <p:sldMasterId id="2147483653" r:id="rId7"/>
    <p:sldMasterId id="2147483657" r:id="rId8"/>
    <p:sldMasterId id="2147483658" r:id="rId9"/>
  </p:sldMasterIdLst>
  <p:notesMasterIdLst>
    <p:notesMasterId r:id="rId11"/>
  </p:notesMasterIdLst>
  <p:handoutMasterIdLst>
    <p:handoutMasterId r:id="rId12"/>
  </p:handoutMasterIdLst>
  <p:sldIdLst>
    <p:sldId id="490" r:id="rId10"/>
  </p:sldIdLst>
  <p:sldSz cx="9144000" cy="6858000" type="screen4x3"/>
  <p:notesSz cx="7099300" cy="102235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32" autoAdjust="0"/>
    <p:restoredTop sz="94693" autoAdjust="0"/>
  </p:normalViewPr>
  <p:slideViewPr>
    <p:cSldViewPr snapToObjects="1">
      <p:cViewPr varScale="1">
        <p:scale>
          <a:sx n="88" d="100"/>
          <a:sy n="88" d="100"/>
        </p:scale>
        <p:origin x="-1230" y="-96"/>
      </p:cViewPr>
      <p:guideLst>
        <p:guide orient="horz" pos="164"/>
        <p:guide orient="horz" pos="3974"/>
        <p:guide orient="horz" pos="1117"/>
        <p:guide orient="horz" pos="4065"/>
        <p:guide pos="2835"/>
        <p:guide pos="158"/>
        <p:guide pos="5602"/>
        <p:guide pos="295"/>
        <p:guide pos="5465"/>
        <p:guide pos="2925"/>
        <p:guide pos="5284"/>
        <p:guide pos="4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defTabSz="9556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algn="r" defTabSz="9556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defTabSz="9556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algn="r" defTabSz="9556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1E03EAE-F957-4597-A4CE-CB4E2889ED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defTabSz="9556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algn="r" defTabSz="9556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6950" y="766763"/>
            <a:ext cx="5106988" cy="3832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56163"/>
            <a:ext cx="5680075" cy="45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defTabSz="9556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algn="r" defTabSz="9556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C1DE977-20D2-4B79-BCE6-B9E9B4553A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B84EDB-281F-40F2-86CB-5068B1B00D25}" type="slidenum">
              <a:rPr lang="en-GB" smtClean="0">
                <a:latin typeface="Arial" charset="0"/>
                <a:cs typeface="Arial" charset="0"/>
              </a:rPr>
              <a:pPr/>
              <a:t>1</a:t>
            </a:fld>
            <a:endParaRPr lang="en-GB" smtClean="0">
              <a:latin typeface="Arial" charset="0"/>
              <a:cs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1550" y="739775"/>
            <a:ext cx="5167313" cy="3876675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2500" y="4857750"/>
            <a:ext cx="5192713" cy="4303713"/>
          </a:xfrm>
          <a:noFill/>
          <a:ln/>
        </p:spPr>
        <p:txBody>
          <a:bodyPr lIns="91127" tIns="44764" rIns="91127" bIns="44764"/>
          <a:lstStyle/>
          <a:p>
            <a:pPr eaLnBrk="1" hangingPunct="1">
              <a:spcBef>
                <a:spcPct val="0"/>
              </a:spcBef>
            </a:pPr>
            <a:endParaRPr lang="en-US" sz="100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250825" y="260350"/>
            <a:ext cx="8642350" cy="18748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gray">
          <a:xfrm>
            <a:off x="250825" y="2063750"/>
            <a:ext cx="8642350" cy="2857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7019925" y="144463"/>
            <a:ext cx="1873250" cy="477837"/>
            <a:chOff x="4422" y="91"/>
            <a:chExt cx="1180" cy="301"/>
          </a:xfrm>
        </p:grpSpPr>
        <p:sp>
          <p:nvSpPr>
            <p:cNvPr id="7" name="Rectangle 36"/>
            <p:cNvSpPr>
              <a:spLocks noChangeArrowheads="1"/>
            </p:cNvSpPr>
            <p:nvPr/>
          </p:nvSpPr>
          <p:spPr bwMode="gray">
            <a:xfrm>
              <a:off x="4422" y="120"/>
              <a:ext cx="1180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10000"/>
                </a:lnSpc>
                <a:spcBef>
                  <a:spcPct val="5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  <a:defRPr/>
              </a:pPr>
              <a:endParaRPr lang="en-GB">
                <a:latin typeface="Arial" pitchFamily="34" charset="0"/>
                <a:cs typeface="+mn-cs"/>
              </a:endParaRPr>
            </a:p>
          </p:txBody>
        </p:sp>
        <p:pic>
          <p:nvPicPr>
            <p:cNvPr id="8" name="Picture 37" descr="HG_logo_100mm_RGB_re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80" y="91"/>
              <a:ext cx="880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38" descr="PPT master slide instructi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8" y="2489200"/>
            <a:ext cx="865028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iStock_000002617034Medium_PPT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8" y="2489200"/>
            <a:ext cx="865028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98450" y="260350"/>
            <a:ext cx="6721475" cy="1031875"/>
          </a:xfrm>
        </p:spPr>
        <p:txBody>
          <a:bodyPr lIns="144000" tIns="72000" rIns="144000"/>
          <a:lstStyle>
            <a:lvl1pPr>
              <a:defRPr sz="3600"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98450" y="1292225"/>
            <a:ext cx="6721475" cy="377825"/>
          </a:xfrm>
          <a:ln w="9525" algn="ctr"/>
        </p:spPr>
        <p:txBody>
          <a:bodyPr lIns="144000" tIns="36000" rIns="144000" bIns="36000">
            <a:spAutoFit/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tabLst/>
              <a:defRPr sz="2000" b="0">
                <a:solidFill>
                  <a:schemeClr val="folHlink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60350"/>
            <a:ext cx="2051050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03925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gray">
          <a:xfrm>
            <a:off x="250825" y="260350"/>
            <a:ext cx="8642350" cy="41052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pPr algn="ctr">
              <a:defRPr/>
            </a:pPr>
            <a:endParaRPr lang="id-ID" sz="1800">
              <a:latin typeface="Arial" pitchFamily="34" charset="0"/>
              <a:cs typeface="+mn-cs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gray">
          <a:xfrm>
            <a:off x="250825" y="4511675"/>
            <a:ext cx="8642350" cy="20859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7019925" y="144463"/>
            <a:ext cx="1873250" cy="477837"/>
            <a:chOff x="4422" y="91"/>
            <a:chExt cx="1180" cy="301"/>
          </a:xfrm>
        </p:grpSpPr>
        <p:sp>
          <p:nvSpPr>
            <p:cNvPr id="7" name="Rectangle 34"/>
            <p:cNvSpPr>
              <a:spLocks noChangeArrowheads="1"/>
            </p:cNvSpPr>
            <p:nvPr/>
          </p:nvSpPr>
          <p:spPr bwMode="gray">
            <a:xfrm>
              <a:off x="4422" y="120"/>
              <a:ext cx="1180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10000"/>
                </a:lnSpc>
                <a:spcBef>
                  <a:spcPct val="5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  <a:defRPr/>
              </a:pPr>
              <a:endParaRPr lang="en-GB">
                <a:latin typeface="Arial" pitchFamily="34" charset="0"/>
                <a:cs typeface="+mn-cs"/>
              </a:endParaRPr>
            </a:p>
          </p:txBody>
        </p:sp>
        <p:pic>
          <p:nvPicPr>
            <p:cNvPr id="8" name="Picture 35" descr="HG_logo_100mm_RGB_re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80" y="91"/>
              <a:ext cx="880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53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6725" y="5232400"/>
            <a:ext cx="6769100" cy="11525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743200"/>
            <a:ext cx="6840537" cy="1989138"/>
          </a:xfrm>
          <a:ln w="9525" algn="ctr"/>
        </p:spPr>
        <p:txBody>
          <a:bodyPr anchor="b"/>
          <a:lstStyle>
            <a:lvl1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  <a:defRPr sz="13200">
                <a:solidFill>
                  <a:schemeClr val="bg1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773238"/>
            <a:ext cx="4027487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27488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60350"/>
            <a:ext cx="2051050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03925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6048375" cy="865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8313" y="1773238"/>
            <a:ext cx="8207375" cy="4535487"/>
          </a:xfrm>
        </p:spPr>
        <p:txBody>
          <a:bodyPr/>
          <a:lstStyle/>
          <a:p>
            <a:pPr lvl="0"/>
            <a:endParaRPr lang="en-GB" noProof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250825" y="260350"/>
            <a:ext cx="8642350" cy="18748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gray">
          <a:xfrm>
            <a:off x="250825" y="2063750"/>
            <a:ext cx="8642350" cy="2857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7010400" y="2492375"/>
            <a:ext cx="1962150" cy="1187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144000" tIns="180000" rIns="144000" bIns="180000" anchor="ctr"/>
          <a:lstStyle/>
          <a:p>
            <a:pPr algn="ctr">
              <a:lnSpc>
                <a:spcPct val="90000"/>
              </a:lnSpc>
              <a:defRPr/>
            </a:pPr>
            <a:r>
              <a:rPr lang="en-GB" sz="1400">
                <a:solidFill>
                  <a:schemeClr val="tx1"/>
                </a:solidFill>
                <a:latin typeface="Arial" pitchFamily="34" charset="0"/>
                <a:cs typeface="+mn-cs"/>
              </a:rPr>
              <a:t>insert client logo</a:t>
            </a:r>
          </a:p>
        </p:txBody>
      </p: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7019925" y="144463"/>
            <a:ext cx="1873250" cy="477837"/>
            <a:chOff x="4422" y="91"/>
            <a:chExt cx="1180" cy="301"/>
          </a:xfrm>
        </p:grpSpPr>
        <p:sp>
          <p:nvSpPr>
            <p:cNvPr id="8" name="Rectangle 29"/>
            <p:cNvSpPr>
              <a:spLocks noChangeArrowheads="1"/>
            </p:cNvSpPr>
            <p:nvPr/>
          </p:nvSpPr>
          <p:spPr bwMode="gray">
            <a:xfrm>
              <a:off x="4422" y="120"/>
              <a:ext cx="1180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10000"/>
                </a:lnSpc>
                <a:spcBef>
                  <a:spcPct val="5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  <a:defRPr/>
              </a:pPr>
              <a:endParaRPr lang="en-GB">
                <a:latin typeface="Arial" pitchFamily="34" charset="0"/>
                <a:cs typeface="+mn-cs"/>
              </a:endParaRPr>
            </a:p>
          </p:txBody>
        </p:sp>
        <p:pic>
          <p:nvPicPr>
            <p:cNvPr id="9" name="Picture 30" descr="HG_logo_100mm_RGB_re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80" y="91"/>
              <a:ext cx="880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687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298450" y="260350"/>
            <a:ext cx="6721475" cy="1031875"/>
          </a:xfrm>
        </p:spPr>
        <p:txBody>
          <a:bodyPr lIns="144000" tIns="72000" rIns="144000"/>
          <a:lstStyle>
            <a:lvl1pPr>
              <a:defRPr sz="3600"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206875" name="Rectangle 27"/>
          <p:cNvSpPr>
            <a:spLocks noGrp="1" noChangeArrowheads="1"/>
          </p:cNvSpPr>
          <p:nvPr>
            <p:ph type="subTitle" idx="1"/>
          </p:nvPr>
        </p:nvSpPr>
        <p:spPr>
          <a:xfrm>
            <a:off x="298450" y="1292225"/>
            <a:ext cx="6721475" cy="377825"/>
          </a:xfrm>
          <a:ln w="9525" algn="ctr"/>
        </p:spPr>
        <p:txBody>
          <a:bodyPr lIns="144000" tIns="36000" rIns="144000" bIns="36000">
            <a:spAutoFit/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tabLst/>
              <a:defRPr sz="2000" b="0">
                <a:solidFill>
                  <a:schemeClr val="folHlink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773238"/>
            <a:ext cx="4027487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27488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60350"/>
            <a:ext cx="2051050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03925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773238"/>
            <a:ext cx="4027487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27488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773238"/>
            <a:ext cx="4027487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27488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60350"/>
            <a:ext cx="2051050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03925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773238"/>
            <a:ext cx="4027487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27488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60350"/>
            <a:ext cx="2051050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03925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gray">
          <a:xfrm>
            <a:off x="250825" y="260350"/>
            <a:ext cx="8642350" cy="12969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gray">
          <a:xfrm>
            <a:off x="250825" y="1270000"/>
            <a:ext cx="8642350" cy="2873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id-ID" sz="1800">
              <a:solidFill>
                <a:schemeClr val="tx1"/>
              </a:solidFill>
              <a:latin typeface="Arial" pitchFamily="34" charset="0"/>
              <a:cs typeface="+mn-cs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gray">
          <a:xfrm>
            <a:off x="755650" y="260350"/>
            <a:ext cx="6048375" cy="865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773238"/>
            <a:ext cx="8207375" cy="45354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	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gray">
          <a:xfrm>
            <a:off x="8723313" y="6524625"/>
            <a:ext cx="169862" cy="168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defRPr/>
            </a:pPr>
            <a:fld id="{62F4F63A-A1B8-4891-BED8-78A4456962C6}" type="slidenum">
              <a:rPr lang="en-GB" sz="1100">
                <a:solidFill>
                  <a:srgbClr val="B2B2B2"/>
                </a:solidFill>
                <a:latin typeface="Arial" pitchFamily="34" charset="0"/>
                <a:cs typeface="+mn-cs"/>
              </a:rPr>
              <a:pPr algn="r">
                <a:defRPr/>
              </a:pPr>
              <a:t>‹#›</a:t>
            </a:fld>
            <a:endParaRPr lang="en-GB" sz="1100">
              <a:solidFill>
                <a:srgbClr val="B2B2B2"/>
              </a:solidFill>
              <a:latin typeface="Arial" pitchFamily="34" charset="0"/>
              <a:cs typeface="+mn-cs"/>
            </a:endParaRPr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gray">
          <a:xfrm>
            <a:off x="250825" y="6453188"/>
            <a:ext cx="8642350" cy="1587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57361" name="Text Box 17"/>
          <p:cNvSpPr txBox="1">
            <a:spLocks noChangeArrowheads="1"/>
          </p:cNvSpPr>
          <p:nvPr/>
        </p:nvSpPr>
        <p:spPr bwMode="gray">
          <a:xfrm>
            <a:off x="250825" y="6580188"/>
            <a:ext cx="3390900" cy="2127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GB" sz="900">
                <a:solidFill>
                  <a:schemeClr val="accent1"/>
                </a:solidFill>
                <a:latin typeface="Arial" pitchFamily="34" charset="0"/>
                <a:cs typeface="+mn-cs"/>
              </a:rPr>
              <a:t>© 2010 Hay Group. All rights reserved</a:t>
            </a:r>
            <a:endParaRPr lang="en-GB" b="1">
              <a:latin typeface="Arial" pitchFamily="34" charset="0"/>
              <a:cs typeface="+mn-cs"/>
            </a:endParaRPr>
          </a:p>
        </p:txBody>
      </p:sp>
      <p:grpSp>
        <p:nvGrpSpPr>
          <p:cNvPr id="1033" name="Group 27"/>
          <p:cNvGrpSpPr>
            <a:grpSpLocks/>
          </p:cNvGrpSpPr>
          <p:nvPr/>
        </p:nvGrpSpPr>
        <p:grpSpPr bwMode="auto">
          <a:xfrm>
            <a:off x="7019925" y="144463"/>
            <a:ext cx="1873250" cy="477837"/>
            <a:chOff x="4422" y="91"/>
            <a:chExt cx="1180" cy="301"/>
          </a:xfrm>
        </p:grpSpPr>
        <p:sp>
          <p:nvSpPr>
            <p:cNvPr id="57366" name="Rectangle 22"/>
            <p:cNvSpPr>
              <a:spLocks noChangeArrowheads="1"/>
            </p:cNvSpPr>
            <p:nvPr/>
          </p:nvSpPr>
          <p:spPr bwMode="gray">
            <a:xfrm>
              <a:off x="4422" y="120"/>
              <a:ext cx="1180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10000"/>
                </a:lnSpc>
                <a:spcBef>
                  <a:spcPct val="5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  <a:defRPr/>
              </a:pPr>
              <a:endParaRPr lang="en-GB">
                <a:latin typeface="Arial" pitchFamily="34" charset="0"/>
                <a:cs typeface="+mn-cs"/>
              </a:endParaRPr>
            </a:p>
          </p:txBody>
        </p:sp>
        <p:pic>
          <p:nvPicPr>
            <p:cNvPr id="1035" name="Picture 24" descr="HG_logo_100mm_RGB_re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480" y="91"/>
              <a:ext cx="880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5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•"/>
        <a:tabLst>
          <a:tab pos="287338" algn="l"/>
        </a:tabLst>
        <a:defRPr sz="3200" b="1">
          <a:solidFill>
            <a:schemeClr val="tx2"/>
          </a:solidFill>
          <a:latin typeface="+mn-lt"/>
          <a:ea typeface="+mn-ea"/>
          <a:cs typeface="+mn-cs"/>
        </a:defRPr>
      </a:lvl1pPr>
      <a:lvl2pPr marL="276225" indent="-274638" algn="l" rtl="0" eaLnBrk="0" fontAlgn="base" hangingPunct="0">
        <a:spcBef>
          <a:spcPct val="5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tabLst>
          <a:tab pos="287338" algn="l"/>
        </a:tabLst>
        <a:defRPr sz="1600">
          <a:solidFill>
            <a:schemeClr val="bg2"/>
          </a:solidFill>
          <a:latin typeface="+mn-lt"/>
        </a:defRPr>
      </a:lvl2pPr>
      <a:lvl3pPr marL="542925" indent="-265113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3pPr>
      <a:lvl4pPr marL="800100" indent="-255588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4pPr>
      <a:lvl5pPr marL="1073150" indent="-271463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5pPr>
      <a:lvl6pPr marL="15303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6pPr>
      <a:lvl7pPr marL="19875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7pPr>
      <a:lvl8pPr marL="24447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8pPr>
      <a:lvl9pPr marL="29019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ChangeArrowheads="1"/>
          </p:cNvSpPr>
          <p:nvPr/>
        </p:nvSpPr>
        <p:spPr bwMode="gray">
          <a:xfrm>
            <a:off x="250825" y="260350"/>
            <a:ext cx="8642350" cy="12969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184323" name="Rectangle 3"/>
          <p:cNvSpPr>
            <a:spLocks noChangeArrowheads="1"/>
          </p:cNvSpPr>
          <p:nvPr/>
        </p:nvSpPr>
        <p:spPr bwMode="gray">
          <a:xfrm>
            <a:off x="250825" y="1270000"/>
            <a:ext cx="8642350" cy="2873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id-ID" sz="1800">
              <a:solidFill>
                <a:schemeClr val="tx1"/>
              </a:solidFill>
              <a:latin typeface="Arial" pitchFamily="34" charset="0"/>
              <a:cs typeface="+mn-cs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gray">
          <a:xfrm>
            <a:off x="755650" y="260350"/>
            <a:ext cx="6048375" cy="865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773238"/>
            <a:ext cx="8207375" cy="45354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	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4326" name="Rectangle 6"/>
          <p:cNvSpPr>
            <a:spLocks noChangeArrowheads="1"/>
          </p:cNvSpPr>
          <p:nvPr/>
        </p:nvSpPr>
        <p:spPr bwMode="gray">
          <a:xfrm>
            <a:off x="8723313" y="6524625"/>
            <a:ext cx="169862" cy="168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defRPr/>
            </a:pPr>
            <a:fld id="{EA48A4C5-4EE8-473C-A6ED-64BBF97BD11C}" type="slidenum">
              <a:rPr lang="en-GB" sz="1100">
                <a:solidFill>
                  <a:srgbClr val="B2B2B2"/>
                </a:solidFill>
                <a:latin typeface="Arial" pitchFamily="34" charset="0"/>
                <a:cs typeface="+mn-cs"/>
              </a:rPr>
              <a:pPr algn="r">
                <a:defRPr/>
              </a:pPr>
              <a:t>‹#›</a:t>
            </a:fld>
            <a:endParaRPr lang="en-GB" sz="1100">
              <a:solidFill>
                <a:srgbClr val="B2B2B2"/>
              </a:solidFill>
              <a:latin typeface="Arial" pitchFamily="34" charset="0"/>
              <a:cs typeface="+mn-cs"/>
            </a:endParaRPr>
          </a:p>
        </p:txBody>
      </p:sp>
      <p:sp>
        <p:nvSpPr>
          <p:cNvPr id="184328" name="Line 8"/>
          <p:cNvSpPr>
            <a:spLocks noChangeShapeType="1"/>
          </p:cNvSpPr>
          <p:nvPr/>
        </p:nvSpPr>
        <p:spPr bwMode="gray">
          <a:xfrm>
            <a:off x="250825" y="6453188"/>
            <a:ext cx="8642350" cy="1587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184338" name="Text Box 18"/>
          <p:cNvSpPr txBox="1">
            <a:spLocks noChangeArrowheads="1"/>
          </p:cNvSpPr>
          <p:nvPr/>
        </p:nvSpPr>
        <p:spPr bwMode="gray">
          <a:xfrm>
            <a:off x="250825" y="6580188"/>
            <a:ext cx="3390900" cy="2127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GB" sz="900" dirty="0">
                <a:solidFill>
                  <a:schemeClr val="accent1"/>
                </a:solidFill>
                <a:latin typeface="Arial" pitchFamily="34" charset="0"/>
                <a:cs typeface="+mn-cs"/>
              </a:rPr>
              <a:t>© </a:t>
            </a:r>
            <a:r>
              <a:rPr lang="en-GB" sz="900" dirty="0" smtClean="0">
                <a:solidFill>
                  <a:schemeClr val="accent1"/>
                </a:solidFill>
                <a:latin typeface="Arial" pitchFamily="34" charset="0"/>
                <a:cs typeface="+mn-cs"/>
              </a:rPr>
              <a:t>2012 </a:t>
            </a:r>
            <a:r>
              <a:rPr lang="en-GB" sz="900" dirty="0">
                <a:solidFill>
                  <a:schemeClr val="accent1"/>
                </a:solidFill>
                <a:latin typeface="Arial" pitchFamily="34" charset="0"/>
                <a:cs typeface="+mn-cs"/>
              </a:rPr>
              <a:t>Hay Group. All rights reserved</a:t>
            </a:r>
            <a:endParaRPr lang="en-GB" b="1" dirty="0">
              <a:latin typeface="Arial" pitchFamily="34" charset="0"/>
              <a:cs typeface="+mn-cs"/>
            </a:endParaRPr>
          </a:p>
        </p:txBody>
      </p:sp>
      <p:grpSp>
        <p:nvGrpSpPr>
          <p:cNvPr id="2057" name="Group 28"/>
          <p:cNvGrpSpPr>
            <a:grpSpLocks/>
          </p:cNvGrpSpPr>
          <p:nvPr/>
        </p:nvGrpSpPr>
        <p:grpSpPr bwMode="auto">
          <a:xfrm>
            <a:off x="7019925" y="144463"/>
            <a:ext cx="1873250" cy="477837"/>
            <a:chOff x="4422" y="91"/>
            <a:chExt cx="1180" cy="301"/>
          </a:xfrm>
        </p:grpSpPr>
        <p:sp>
          <p:nvSpPr>
            <p:cNvPr id="184349" name="Rectangle 29"/>
            <p:cNvSpPr>
              <a:spLocks noChangeArrowheads="1"/>
            </p:cNvSpPr>
            <p:nvPr/>
          </p:nvSpPr>
          <p:spPr bwMode="gray">
            <a:xfrm>
              <a:off x="4422" y="120"/>
              <a:ext cx="1180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10000"/>
                </a:lnSpc>
                <a:spcBef>
                  <a:spcPct val="5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  <a:defRPr/>
              </a:pPr>
              <a:endParaRPr lang="en-GB">
                <a:latin typeface="Arial" pitchFamily="34" charset="0"/>
                <a:cs typeface="+mn-cs"/>
              </a:endParaRPr>
            </a:p>
          </p:txBody>
        </p:sp>
        <p:pic>
          <p:nvPicPr>
            <p:cNvPr id="2059" name="Picture 30" descr="HG_logo_100mm_RGB_reg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480" y="91"/>
              <a:ext cx="880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5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•"/>
        <a:tabLst>
          <a:tab pos="287338" algn="l"/>
        </a:tabLst>
        <a:defRPr sz="3200" b="1">
          <a:solidFill>
            <a:schemeClr val="tx2"/>
          </a:solidFill>
          <a:latin typeface="+mn-lt"/>
          <a:ea typeface="+mn-ea"/>
          <a:cs typeface="+mn-cs"/>
        </a:defRPr>
      </a:lvl1pPr>
      <a:lvl2pPr marL="276225" indent="-274638" algn="l" rtl="0" eaLnBrk="0" fontAlgn="base" hangingPunct="0">
        <a:spcBef>
          <a:spcPct val="5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tabLst>
          <a:tab pos="287338" algn="l"/>
        </a:tabLst>
        <a:defRPr sz="1600">
          <a:solidFill>
            <a:schemeClr val="bg2"/>
          </a:solidFill>
          <a:latin typeface="+mn-lt"/>
        </a:defRPr>
      </a:lvl2pPr>
      <a:lvl3pPr marL="542925" indent="-265113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3pPr>
      <a:lvl4pPr marL="800100" indent="-255588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4pPr>
      <a:lvl5pPr marL="1073150" indent="-271463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5pPr>
      <a:lvl6pPr marL="15303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6pPr>
      <a:lvl7pPr marL="19875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7pPr>
      <a:lvl8pPr marL="24447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8pPr>
      <a:lvl9pPr marL="29019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ChangeArrowheads="1"/>
          </p:cNvSpPr>
          <p:nvPr/>
        </p:nvSpPr>
        <p:spPr bwMode="gray">
          <a:xfrm>
            <a:off x="250825" y="260350"/>
            <a:ext cx="8642350" cy="12969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205827" name="Rectangle 3"/>
          <p:cNvSpPr>
            <a:spLocks noChangeArrowheads="1"/>
          </p:cNvSpPr>
          <p:nvPr/>
        </p:nvSpPr>
        <p:spPr bwMode="gray">
          <a:xfrm>
            <a:off x="250825" y="1270000"/>
            <a:ext cx="8642350" cy="2873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id-ID" sz="1800">
              <a:solidFill>
                <a:schemeClr val="tx1"/>
              </a:solidFill>
              <a:latin typeface="Arial" pitchFamily="34" charset="0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gray">
          <a:xfrm>
            <a:off x="755650" y="260350"/>
            <a:ext cx="6048375" cy="865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773238"/>
            <a:ext cx="8207375" cy="45354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	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5830" name="Rectangle 6"/>
          <p:cNvSpPr>
            <a:spLocks noChangeArrowheads="1"/>
          </p:cNvSpPr>
          <p:nvPr/>
        </p:nvSpPr>
        <p:spPr bwMode="gray">
          <a:xfrm>
            <a:off x="8723313" y="6524625"/>
            <a:ext cx="169862" cy="168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defRPr/>
            </a:pPr>
            <a:fld id="{DA9F272C-CF7F-4BA9-B7AA-504A987BFBF4}" type="slidenum">
              <a:rPr lang="en-GB" sz="1100">
                <a:solidFill>
                  <a:srgbClr val="B2B2B2"/>
                </a:solidFill>
                <a:latin typeface="Arial" pitchFamily="34" charset="0"/>
                <a:cs typeface="+mn-cs"/>
              </a:rPr>
              <a:pPr algn="r">
                <a:defRPr/>
              </a:pPr>
              <a:t>‹#›</a:t>
            </a:fld>
            <a:endParaRPr lang="en-GB" sz="1100">
              <a:solidFill>
                <a:srgbClr val="B2B2B2"/>
              </a:solidFill>
              <a:latin typeface="Arial" pitchFamily="34" charset="0"/>
              <a:cs typeface="+mn-cs"/>
            </a:endParaRPr>
          </a:p>
        </p:txBody>
      </p:sp>
      <p:sp>
        <p:nvSpPr>
          <p:cNvPr id="205832" name="Line 8"/>
          <p:cNvSpPr>
            <a:spLocks noChangeShapeType="1"/>
          </p:cNvSpPr>
          <p:nvPr/>
        </p:nvSpPr>
        <p:spPr bwMode="gray">
          <a:xfrm>
            <a:off x="250825" y="6453188"/>
            <a:ext cx="8642350" cy="1587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205837" name="Text Box 13"/>
          <p:cNvSpPr txBox="1">
            <a:spLocks noChangeArrowheads="1"/>
          </p:cNvSpPr>
          <p:nvPr/>
        </p:nvSpPr>
        <p:spPr bwMode="gray">
          <a:xfrm>
            <a:off x="250825" y="6580188"/>
            <a:ext cx="3390900" cy="2127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GB" sz="900">
                <a:solidFill>
                  <a:schemeClr val="accent1"/>
                </a:solidFill>
                <a:latin typeface="Arial" pitchFamily="34" charset="0"/>
                <a:cs typeface="+mn-cs"/>
              </a:rPr>
              <a:t>© 2010 Hay Group. All rights reserved</a:t>
            </a:r>
            <a:endParaRPr lang="en-GB" b="1">
              <a:latin typeface="Arial" pitchFamily="34" charset="0"/>
              <a:cs typeface="+mn-cs"/>
            </a:endParaRPr>
          </a:p>
        </p:txBody>
      </p:sp>
      <p:grpSp>
        <p:nvGrpSpPr>
          <p:cNvPr id="3081" name="Group 21"/>
          <p:cNvGrpSpPr>
            <a:grpSpLocks/>
          </p:cNvGrpSpPr>
          <p:nvPr/>
        </p:nvGrpSpPr>
        <p:grpSpPr bwMode="auto">
          <a:xfrm>
            <a:off x="7019925" y="144463"/>
            <a:ext cx="1873250" cy="477837"/>
            <a:chOff x="4422" y="91"/>
            <a:chExt cx="1180" cy="301"/>
          </a:xfrm>
        </p:grpSpPr>
        <p:sp>
          <p:nvSpPr>
            <p:cNvPr id="205846" name="Rectangle 22"/>
            <p:cNvSpPr>
              <a:spLocks noChangeArrowheads="1"/>
            </p:cNvSpPr>
            <p:nvPr/>
          </p:nvSpPr>
          <p:spPr bwMode="gray">
            <a:xfrm>
              <a:off x="4422" y="120"/>
              <a:ext cx="1180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10000"/>
                </a:lnSpc>
                <a:spcBef>
                  <a:spcPct val="5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  <a:defRPr/>
              </a:pPr>
              <a:endParaRPr lang="en-GB">
                <a:latin typeface="Arial" pitchFamily="34" charset="0"/>
                <a:cs typeface="+mn-cs"/>
              </a:endParaRPr>
            </a:p>
          </p:txBody>
        </p:sp>
        <p:pic>
          <p:nvPicPr>
            <p:cNvPr id="3083" name="Picture 23" descr="HG_logo_100mm_RGB_re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480" y="91"/>
              <a:ext cx="880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5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•"/>
        <a:tabLst>
          <a:tab pos="287338" algn="l"/>
        </a:tabLst>
        <a:defRPr sz="3200" b="1">
          <a:solidFill>
            <a:schemeClr val="tx2"/>
          </a:solidFill>
          <a:latin typeface="+mn-lt"/>
          <a:ea typeface="+mn-ea"/>
          <a:cs typeface="+mn-cs"/>
        </a:defRPr>
      </a:lvl1pPr>
      <a:lvl2pPr marL="276225" indent="-274638" algn="l" rtl="0" eaLnBrk="0" fontAlgn="base" hangingPunct="0">
        <a:spcBef>
          <a:spcPct val="5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tabLst>
          <a:tab pos="287338" algn="l"/>
        </a:tabLst>
        <a:defRPr sz="1600">
          <a:solidFill>
            <a:schemeClr val="bg2"/>
          </a:solidFill>
          <a:latin typeface="+mn-lt"/>
        </a:defRPr>
      </a:lvl2pPr>
      <a:lvl3pPr marL="542925" indent="-265113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3pPr>
      <a:lvl4pPr marL="800100" indent="-255588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4pPr>
      <a:lvl5pPr marL="1073150" indent="-271463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5pPr>
      <a:lvl6pPr marL="15303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6pPr>
      <a:lvl7pPr marL="19875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7pPr>
      <a:lvl8pPr marL="24447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8pPr>
      <a:lvl9pPr marL="29019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ChangeArrowheads="1"/>
          </p:cNvSpPr>
          <p:nvPr/>
        </p:nvSpPr>
        <p:spPr bwMode="gray">
          <a:xfrm>
            <a:off x="250825" y="260350"/>
            <a:ext cx="8642350" cy="12969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184323" name="Rectangle 3"/>
          <p:cNvSpPr>
            <a:spLocks noChangeArrowheads="1"/>
          </p:cNvSpPr>
          <p:nvPr/>
        </p:nvSpPr>
        <p:spPr bwMode="gray">
          <a:xfrm>
            <a:off x="250825" y="1270000"/>
            <a:ext cx="8642350" cy="2873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id-ID" sz="1800">
              <a:solidFill>
                <a:schemeClr val="tx1"/>
              </a:solidFill>
              <a:latin typeface="Arial" pitchFamily="34" charset="0"/>
              <a:cs typeface="+mn-c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gray">
          <a:xfrm>
            <a:off x="755650" y="260350"/>
            <a:ext cx="6048375" cy="865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773238"/>
            <a:ext cx="8207375" cy="45354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	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4326" name="Rectangle 6"/>
          <p:cNvSpPr>
            <a:spLocks noChangeArrowheads="1"/>
          </p:cNvSpPr>
          <p:nvPr/>
        </p:nvSpPr>
        <p:spPr bwMode="gray">
          <a:xfrm>
            <a:off x="8723313" y="6524625"/>
            <a:ext cx="169862" cy="168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defRPr/>
            </a:pPr>
            <a:fld id="{8DF39359-874B-4E45-B0EF-8B7E3622E032}" type="slidenum">
              <a:rPr lang="en-GB" sz="1100">
                <a:solidFill>
                  <a:srgbClr val="B2B2B2"/>
                </a:solidFill>
                <a:latin typeface="Arial" pitchFamily="34" charset="0"/>
                <a:cs typeface="+mn-cs"/>
              </a:rPr>
              <a:pPr algn="r">
                <a:defRPr/>
              </a:pPr>
              <a:t>‹#›</a:t>
            </a:fld>
            <a:endParaRPr lang="en-GB" sz="1100">
              <a:solidFill>
                <a:srgbClr val="B2B2B2"/>
              </a:solidFill>
              <a:latin typeface="Arial" pitchFamily="34" charset="0"/>
              <a:cs typeface="+mn-cs"/>
            </a:endParaRPr>
          </a:p>
        </p:txBody>
      </p:sp>
      <p:sp>
        <p:nvSpPr>
          <p:cNvPr id="184328" name="Line 8"/>
          <p:cNvSpPr>
            <a:spLocks noChangeShapeType="1"/>
          </p:cNvSpPr>
          <p:nvPr/>
        </p:nvSpPr>
        <p:spPr bwMode="gray">
          <a:xfrm>
            <a:off x="250825" y="6453188"/>
            <a:ext cx="8642350" cy="1587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184338" name="Text Box 18"/>
          <p:cNvSpPr txBox="1">
            <a:spLocks noChangeArrowheads="1"/>
          </p:cNvSpPr>
          <p:nvPr/>
        </p:nvSpPr>
        <p:spPr bwMode="gray">
          <a:xfrm>
            <a:off x="250825" y="6580188"/>
            <a:ext cx="3390900" cy="2127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GB" sz="900">
                <a:solidFill>
                  <a:schemeClr val="accent1"/>
                </a:solidFill>
                <a:latin typeface="Arial" pitchFamily="34" charset="0"/>
                <a:cs typeface="+mn-cs"/>
              </a:rPr>
              <a:t>© 2010 Hay Group. All rights reserved</a:t>
            </a:r>
            <a:endParaRPr lang="en-GB" b="1">
              <a:latin typeface="Arial" pitchFamily="34" charset="0"/>
              <a:cs typeface="+mn-cs"/>
            </a:endParaRPr>
          </a:p>
        </p:txBody>
      </p:sp>
      <p:grpSp>
        <p:nvGrpSpPr>
          <p:cNvPr id="4105" name="Group 28"/>
          <p:cNvGrpSpPr>
            <a:grpSpLocks/>
          </p:cNvGrpSpPr>
          <p:nvPr/>
        </p:nvGrpSpPr>
        <p:grpSpPr bwMode="auto">
          <a:xfrm>
            <a:off x="7019925" y="144463"/>
            <a:ext cx="1873250" cy="477837"/>
            <a:chOff x="4422" y="91"/>
            <a:chExt cx="1180" cy="301"/>
          </a:xfrm>
        </p:grpSpPr>
        <p:sp>
          <p:nvSpPr>
            <p:cNvPr id="184349" name="Rectangle 29"/>
            <p:cNvSpPr>
              <a:spLocks noChangeArrowheads="1"/>
            </p:cNvSpPr>
            <p:nvPr/>
          </p:nvSpPr>
          <p:spPr bwMode="gray">
            <a:xfrm>
              <a:off x="4422" y="120"/>
              <a:ext cx="1180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10000"/>
                </a:lnSpc>
                <a:spcBef>
                  <a:spcPct val="5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  <a:defRPr/>
              </a:pPr>
              <a:endParaRPr lang="en-GB">
                <a:latin typeface="Arial" pitchFamily="34" charset="0"/>
                <a:cs typeface="+mn-cs"/>
              </a:endParaRPr>
            </a:p>
          </p:txBody>
        </p:sp>
        <p:pic>
          <p:nvPicPr>
            <p:cNvPr id="4107" name="Picture 30" descr="HG_logo_100mm_RGB_re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480" y="91"/>
              <a:ext cx="880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5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•"/>
        <a:tabLst>
          <a:tab pos="287338" algn="l"/>
        </a:tabLst>
        <a:defRPr sz="3200" b="1">
          <a:solidFill>
            <a:schemeClr val="tx2"/>
          </a:solidFill>
          <a:latin typeface="+mn-lt"/>
          <a:ea typeface="+mn-ea"/>
          <a:cs typeface="+mn-cs"/>
        </a:defRPr>
      </a:lvl1pPr>
      <a:lvl2pPr marL="276225" indent="-274638" algn="l" rtl="0" eaLnBrk="0" fontAlgn="base" hangingPunct="0">
        <a:spcBef>
          <a:spcPct val="5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tabLst>
          <a:tab pos="287338" algn="l"/>
        </a:tabLst>
        <a:defRPr sz="1600">
          <a:solidFill>
            <a:schemeClr val="bg2"/>
          </a:solidFill>
          <a:latin typeface="+mn-lt"/>
        </a:defRPr>
      </a:lvl2pPr>
      <a:lvl3pPr marL="542925" indent="-265113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3pPr>
      <a:lvl4pPr marL="800100" indent="-255588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4pPr>
      <a:lvl5pPr marL="1073150" indent="-271463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5pPr>
      <a:lvl6pPr marL="15303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6pPr>
      <a:lvl7pPr marL="19875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7pPr>
      <a:lvl8pPr marL="24447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8pPr>
      <a:lvl9pPr marL="29019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7"/>
          <p:cNvSpPr>
            <a:spLocks noChangeArrowheads="1"/>
          </p:cNvSpPr>
          <p:nvPr/>
        </p:nvSpPr>
        <p:spPr bwMode="gray">
          <a:xfrm>
            <a:off x="250825" y="260350"/>
            <a:ext cx="8642350" cy="41052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pPr algn="ctr">
              <a:defRPr/>
            </a:pPr>
            <a:endParaRPr lang="id-ID" sz="1800">
              <a:latin typeface="Arial" pitchFamily="34" charset="0"/>
              <a:cs typeface="+mn-cs"/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gray">
          <a:xfrm>
            <a:off x="250825" y="4511675"/>
            <a:ext cx="8642350" cy="20859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grpSp>
        <p:nvGrpSpPr>
          <p:cNvPr id="5124" name="Group 33"/>
          <p:cNvGrpSpPr>
            <a:grpSpLocks/>
          </p:cNvGrpSpPr>
          <p:nvPr/>
        </p:nvGrpSpPr>
        <p:grpSpPr bwMode="auto">
          <a:xfrm>
            <a:off x="7019925" y="144463"/>
            <a:ext cx="1873250" cy="477837"/>
            <a:chOff x="4422" y="91"/>
            <a:chExt cx="1180" cy="301"/>
          </a:xfrm>
        </p:grpSpPr>
        <p:sp>
          <p:nvSpPr>
            <p:cNvPr id="15" name="Rectangle 34"/>
            <p:cNvSpPr>
              <a:spLocks noChangeArrowheads="1"/>
            </p:cNvSpPr>
            <p:nvPr/>
          </p:nvSpPr>
          <p:spPr bwMode="gray">
            <a:xfrm>
              <a:off x="4422" y="120"/>
              <a:ext cx="1180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10000"/>
                </a:lnSpc>
                <a:spcBef>
                  <a:spcPct val="5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  <a:defRPr/>
              </a:pPr>
              <a:endParaRPr lang="en-GB">
                <a:latin typeface="Arial" pitchFamily="34" charset="0"/>
                <a:cs typeface="+mn-cs"/>
              </a:endParaRPr>
            </a:p>
          </p:txBody>
        </p:sp>
        <p:pic>
          <p:nvPicPr>
            <p:cNvPr id="5128" name="Picture 35" descr="HG_logo_100mm_RGB_re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480" y="91"/>
              <a:ext cx="880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5" name="Rectangle 4"/>
          <p:cNvSpPr>
            <a:spLocks noGrp="1" noChangeArrowheads="1"/>
          </p:cNvSpPr>
          <p:nvPr>
            <p:ph type="title"/>
          </p:nvPr>
        </p:nvSpPr>
        <p:spPr bwMode="gray">
          <a:xfrm>
            <a:off x="755650" y="260350"/>
            <a:ext cx="6048375" cy="865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126" name="Rectangle 5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773238"/>
            <a:ext cx="8207375" cy="45354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	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5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•"/>
        <a:tabLst>
          <a:tab pos="287338" algn="l"/>
        </a:tabLst>
        <a:defRPr sz="3200" b="1">
          <a:solidFill>
            <a:schemeClr val="tx2"/>
          </a:solidFill>
          <a:latin typeface="+mn-lt"/>
          <a:ea typeface="+mn-ea"/>
          <a:cs typeface="+mn-cs"/>
        </a:defRPr>
      </a:lvl1pPr>
      <a:lvl2pPr marL="276225" indent="-274638" algn="l" rtl="0" eaLnBrk="0" fontAlgn="base" hangingPunct="0">
        <a:spcBef>
          <a:spcPct val="5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tabLst>
          <a:tab pos="287338" algn="l"/>
        </a:tabLst>
        <a:defRPr sz="1600">
          <a:solidFill>
            <a:schemeClr val="bg2"/>
          </a:solidFill>
          <a:latin typeface="+mn-lt"/>
        </a:defRPr>
      </a:lvl2pPr>
      <a:lvl3pPr marL="542925" indent="-265113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3pPr>
      <a:lvl4pPr marL="800100" indent="-255588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4pPr>
      <a:lvl5pPr marL="1073150" indent="-271463" algn="l" rtl="0" eaLnBrk="0" fontAlgn="base" hangingPunct="0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5pPr>
      <a:lvl6pPr marL="15303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6pPr>
      <a:lvl7pPr marL="19875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7pPr>
      <a:lvl8pPr marL="24447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8pPr>
      <a:lvl9pPr marL="2901950" indent="-271463" algn="l" rtl="0" fontAlgn="base">
        <a:spcBef>
          <a:spcPct val="25000"/>
        </a:spcBef>
        <a:spcAft>
          <a:spcPct val="0"/>
        </a:spcAft>
        <a:buClr>
          <a:srgbClr val="777777"/>
        </a:buClr>
        <a:buSzPct val="75000"/>
        <a:buFont typeface="Symbol" pitchFamily="18" charset="2"/>
        <a:buChar char="-"/>
        <a:tabLst>
          <a:tab pos="287338" algn="l"/>
        </a:tabLst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Text Box 2"/>
          <p:cNvSpPr txBox="1">
            <a:spLocks noChangeArrowheads="1"/>
          </p:cNvSpPr>
          <p:nvPr/>
        </p:nvSpPr>
        <p:spPr bwMode="auto">
          <a:xfrm>
            <a:off x="895350" y="612775"/>
            <a:ext cx="74406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  <a:cs typeface="+mn-cs"/>
            </a:endParaRPr>
          </a:p>
        </p:txBody>
      </p:sp>
      <p:grpSp>
        <p:nvGrpSpPr>
          <p:cNvPr id="36868" name="Group 4"/>
          <p:cNvGrpSpPr>
            <a:grpSpLocks/>
          </p:cNvGrpSpPr>
          <p:nvPr/>
        </p:nvGrpSpPr>
        <p:grpSpPr bwMode="auto">
          <a:xfrm>
            <a:off x="7019925" y="142875"/>
            <a:ext cx="1873250" cy="477838"/>
            <a:chOff x="4422" y="91"/>
            <a:chExt cx="1180" cy="301"/>
          </a:xfrm>
        </p:grpSpPr>
        <p:sp>
          <p:nvSpPr>
            <p:cNvPr id="15" name="Rectangle 5"/>
            <p:cNvSpPr>
              <a:spLocks noChangeArrowheads="1"/>
            </p:cNvSpPr>
            <p:nvPr/>
          </p:nvSpPr>
          <p:spPr bwMode="gray">
            <a:xfrm>
              <a:off x="4422" y="120"/>
              <a:ext cx="1180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dirty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pic>
          <p:nvPicPr>
            <p:cNvPr id="36914" name="Picture 6" descr="HG_logo_100mm_RGB_re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80" y="91"/>
              <a:ext cx="880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1973263" y="1627188"/>
            <a:ext cx="5114925" cy="277812"/>
          </a:xfrm>
          <a:prstGeom prst="rect">
            <a:avLst/>
          </a:prstGeom>
          <a:solidFill>
            <a:schemeClr val="tx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chemeClr val="bg1"/>
                </a:solidFill>
              </a:rPr>
              <a:t>Proximity to business results</a:t>
            </a:r>
          </a:p>
        </p:txBody>
      </p:sp>
      <p:grpSp>
        <p:nvGrpSpPr>
          <p:cNvPr id="36870" name="Group 6"/>
          <p:cNvGrpSpPr>
            <a:grpSpLocks/>
          </p:cNvGrpSpPr>
          <p:nvPr/>
        </p:nvGrpSpPr>
        <p:grpSpPr bwMode="auto">
          <a:xfrm>
            <a:off x="368300" y="2492375"/>
            <a:ext cx="315913" cy="2298700"/>
            <a:chOff x="349" y="1403"/>
            <a:chExt cx="247" cy="1619"/>
          </a:xfrm>
        </p:grpSpPr>
        <p:sp>
          <p:nvSpPr>
            <p:cNvPr id="36911" name="AutoShape 7"/>
            <p:cNvSpPr>
              <a:spLocks noChangeArrowheads="1"/>
            </p:cNvSpPr>
            <p:nvPr/>
          </p:nvSpPr>
          <p:spPr bwMode="gray">
            <a:xfrm rot="-5400000">
              <a:off x="-337" y="2089"/>
              <a:ext cx="1619" cy="247"/>
            </a:xfrm>
            <a:prstGeom prst="homePlate">
              <a:avLst>
                <a:gd name="adj" fmla="val 41300"/>
              </a:avLst>
            </a:prstGeom>
            <a:solidFill>
              <a:schemeClr val="folHlink"/>
            </a:solidFill>
            <a:ln w="2857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54000" tIns="54000" rIns="54000" bIns="54000" anchor="ctr"/>
            <a:lstStyle/>
            <a:p>
              <a:endParaRPr lang="en-US"/>
            </a:p>
          </p:txBody>
        </p:sp>
        <p:sp>
          <p:nvSpPr>
            <p:cNvPr id="36912" name="Text Box 8"/>
            <p:cNvSpPr txBox="1">
              <a:spLocks noChangeArrowheads="1"/>
            </p:cNvSpPr>
            <p:nvPr/>
          </p:nvSpPr>
          <p:spPr bwMode="auto">
            <a:xfrm rot="-5400000">
              <a:off x="260" y="2114"/>
              <a:ext cx="426" cy="1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eaLnBrk="0" hangingPunct="0"/>
              <a:r>
                <a:rPr lang="en-US" sz="1300"/>
                <a:t>Strategic</a:t>
              </a:r>
            </a:p>
          </p:txBody>
        </p:sp>
      </p:grpSp>
      <p:grpSp>
        <p:nvGrpSpPr>
          <p:cNvPr id="36871" name="Group 9"/>
          <p:cNvGrpSpPr>
            <a:grpSpLocks/>
          </p:cNvGrpSpPr>
          <p:nvPr/>
        </p:nvGrpSpPr>
        <p:grpSpPr bwMode="auto">
          <a:xfrm>
            <a:off x="366713" y="5067300"/>
            <a:ext cx="317500" cy="1220788"/>
            <a:chOff x="349" y="3040"/>
            <a:chExt cx="247" cy="708"/>
          </a:xfrm>
        </p:grpSpPr>
        <p:sp>
          <p:nvSpPr>
            <p:cNvPr id="36909" name="AutoShape 10"/>
            <p:cNvSpPr>
              <a:spLocks noChangeArrowheads="1"/>
            </p:cNvSpPr>
            <p:nvPr/>
          </p:nvSpPr>
          <p:spPr bwMode="gray">
            <a:xfrm rot="-5400000" flipH="1" flipV="1">
              <a:off x="119" y="3270"/>
              <a:ext cx="708" cy="247"/>
            </a:xfrm>
            <a:prstGeom prst="homePlate">
              <a:avLst>
                <a:gd name="adj" fmla="val 33481"/>
              </a:avLst>
            </a:prstGeom>
            <a:solidFill>
              <a:schemeClr val="accent1"/>
            </a:solidFill>
            <a:ln w="2857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54000" tIns="54000" rIns="54000" bIns="54000" anchor="ctr"/>
            <a:lstStyle/>
            <a:p>
              <a:endParaRPr lang="en-US"/>
            </a:p>
          </p:txBody>
        </p:sp>
        <p:sp>
          <p:nvSpPr>
            <p:cNvPr id="36910" name="Text Box 11"/>
            <p:cNvSpPr txBox="1">
              <a:spLocks noChangeArrowheads="1"/>
            </p:cNvSpPr>
            <p:nvPr/>
          </p:nvSpPr>
          <p:spPr bwMode="auto">
            <a:xfrm rot="-5400000">
              <a:off x="164" y="3354"/>
              <a:ext cx="618" cy="1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0" hangingPunct="0"/>
              <a:r>
                <a:rPr lang="en-US" sz="1300"/>
                <a:t>Operational</a:t>
              </a:r>
            </a:p>
          </p:txBody>
        </p:sp>
      </p:grpSp>
      <p:graphicFrame>
        <p:nvGraphicFramePr>
          <p:cNvPr id="133171" name="Group 51"/>
          <p:cNvGraphicFramePr>
            <a:graphicFrameLocks noGrp="1"/>
          </p:cNvGraphicFramePr>
          <p:nvPr/>
        </p:nvGraphicFramePr>
        <p:xfrm>
          <a:off x="755650" y="1905000"/>
          <a:ext cx="6332538" cy="4384676"/>
        </p:xfrm>
        <a:graphic>
          <a:graphicData uri="http://schemas.openxmlformats.org/drawingml/2006/table">
            <a:tbl>
              <a:tblPr/>
              <a:tblGrid>
                <a:gridCol w="1222375"/>
                <a:gridCol w="1874838"/>
                <a:gridCol w="1584325"/>
                <a:gridCol w="1651000"/>
              </a:tblGrid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287338" algn="l"/>
                        </a:tabLst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287338" algn="l"/>
                        </a:tabLst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Policy and advisory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287338" algn="l"/>
                        </a:tabLst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Change management / technical leadership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287338" algn="l"/>
                        </a:tabLst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Front line operations and service delivery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287338" algn="l"/>
                        </a:tabLst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Business strategy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1" indent="-1778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Char char="n"/>
                        <a:tabLst>
                          <a:tab pos="354013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1" indent="-1778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Char char="n"/>
                        <a:tabLst>
                          <a:tab pos="354013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1" indent="-1778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Char char="n"/>
                        <a:tabLst>
                          <a:tab pos="354013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995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287338" algn="l"/>
                        </a:tabLst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Functional strategy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D1467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354013" algn="l"/>
                        </a:tabLst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This is unlikely to be a successful move. The learning curve on a number of fronts e.g. leading large teams, direct accountability for targets is too steep to tackle in one move.</a:t>
                      </a: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6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1" indent="-1778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Char char="n"/>
                        <a:tabLst>
                          <a:tab pos="354013" algn="l"/>
                        </a:tabLst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1" indent="-1778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Char char="n"/>
                        <a:tabLst>
                          <a:tab pos="354013" algn="l"/>
                        </a:tabLst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995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287338" algn="l"/>
                        </a:tabLst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Functional policy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1" indent="-1778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Char char="n"/>
                        <a:tabLst>
                          <a:tab pos="354013" algn="l"/>
                        </a:tabLst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1" indent="-1778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354013" algn="l"/>
                        </a:tabLst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Transmitting the strategy: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Can this person translate and communicate the strategy in a way which is actionable for their part of the </a:t>
                      </a:r>
                      <a:r>
                        <a:rPr kumimoji="0" lang="en-US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organisation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1339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F17829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287338" algn="l"/>
                        </a:tabLst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Junior policy / strategy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287338" algn="l"/>
                        </a:tabLst>
                      </a:pPr>
                      <a:endParaRPr kumimoji="0" lang="en-GB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354013" algn="l"/>
                        </a:tabLst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Leading diverse groups: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Can this this 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 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work with and motivate groups of diverse individuals i.e. not just like-minded professionals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354013" algn="l"/>
                        </a:tabLst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354013" algn="l"/>
                        </a:tabLst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Tackling the new: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Can this person confidently tackle relatively unfamiliar problems and develop effective business solutions?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354013" algn="l"/>
                        </a:tabLst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1" indent="-1778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354013" algn="l"/>
                        </a:tabLst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36904" name="Line 54"/>
          <p:cNvSpPr>
            <a:spLocks noChangeShapeType="1"/>
          </p:cNvSpPr>
          <p:nvPr/>
        </p:nvSpPr>
        <p:spPr bwMode="gray">
          <a:xfrm>
            <a:off x="385763" y="4937125"/>
            <a:ext cx="6684962" cy="4763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 lIns="54000" tIns="54000" rIns="54000" bIns="54000"/>
          <a:lstStyle/>
          <a:p>
            <a:endParaRPr lang="en-GB"/>
          </a:p>
        </p:txBody>
      </p:sp>
      <p:cxnSp>
        <p:nvCxnSpPr>
          <p:cNvPr id="36905" name="Straight Arrow Connector 25"/>
          <p:cNvCxnSpPr>
            <a:cxnSpLocks noChangeShapeType="1"/>
          </p:cNvCxnSpPr>
          <p:nvPr/>
        </p:nvCxnSpPr>
        <p:spPr bwMode="auto">
          <a:xfrm flipV="1">
            <a:off x="6227763" y="3500438"/>
            <a:ext cx="0" cy="504825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36906" name="Straight Arrow Connector 27"/>
          <p:cNvCxnSpPr>
            <a:cxnSpLocks noChangeShapeType="1"/>
          </p:cNvCxnSpPr>
          <p:nvPr/>
        </p:nvCxnSpPr>
        <p:spPr bwMode="auto">
          <a:xfrm>
            <a:off x="3851275" y="3357563"/>
            <a:ext cx="2233613" cy="0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34" name="Rectangle 3"/>
          <p:cNvSpPr txBox="1">
            <a:spLocks noChangeArrowheads="1"/>
          </p:cNvSpPr>
          <p:nvPr/>
        </p:nvSpPr>
        <p:spPr bwMode="gray">
          <a:xfrm>
            <a:off x="7164388" y="2996654"/>
            <a:ext cx="1728787" cy="316865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0" lvl="1">
              <a:spcBef>
                <a:spcPct val="15000"/>
              </a:spcBef>
              <a:buClr>
                <a:schemeClr val="bg2"/>
              </a:buClr>
              <a:buSzPct val="65000"/>
              <a:tabLst>
                <a:tab pos="287338" algn="l"/>
              </a:tabLst>
              <a:defRPr/>
            </a:pPr>
            <a:r>
              <a:rPr lang="en-GB" kern="0" dirty="0">
                <a:latin typeface="+mn-lt"/>
                <a:cs typeface="+mn-cs"/>
              </a:rPr>
              <a:t>Vertical moves through the levels represent typical career progression, but skipping levels creates problems </a:t>
            </a:r>
          </a:p>
          <a:p>
            <a:pPr marL="0" lvl="1">
              <a:spcBef>
                <a:spcPct val="15000"/>
              </a:spcBef>
              <a:buClr>
                <a:schemeClr val="bg2"/>
              </a:buClr>
              <a:buSzPct val="65000"/>
              <a:tabLst>
                <a:tab pos="287338" algn="l"/>
              </a:tabLst>
              <a:defRPr/>
            </a:pPr>
            <a:endParaRPr lang="en-GB" kern="0" dirty="0">
              <a:latin typeface="+mn-lt"/>
              <a:cs typeface="+mn-cs"/>
            </a:endParaRPr>
          </a:p>
          <a:p>
            <a:pPr marL="0" lvl="1">
              <a:spcBef>
                <a:spcPct val="15000"/>
              </a:spcBef>
              <a:buClr>
                <a:schemeClr val="bg2"/>
              </a:buClr>
              <a:buSzPct val="65000"/>
              <a:tabLst>
                <a:tab pos="287338" algn="l"/>
              </a:tabLst>
              <a:defRPr/>
            </a:pPr>
            <a:endParaRPr lang="en-GB" kern="0" dirty="0">
              <a:latin typeface="+mn-lt"/>
              <a:cs typeface="+mn-cs"/>
            </a:endParaRPr>
          </a:p>
          <a:p>
            <a:pPr marL="0" lvl="1">
              <a:spcBef>
                <a:spcPct val="15000"/>
              </a:spcBef>
              <a:buClr>
                <a:schemeClr val="bg2"/>
              </a:buClr>
              <a:buSzPct val="65000"/>
              <a:tabLst>
                <a:tab pos="287338" algn="l"/>
              </a:tabLst>
              <a:defRPr/>
            </a:pPr>
            <a:r>
              <a:rPr lang="en-GB" kern="0" dirty="0">
                <a:latin typeface="+mn-lt"/>
                <a:cs typeface="+mn-cs"/>
              </a:rPr>
              <a:t>Horizontal career moves are the most difficult / developmental</a:t>
            </a:r>
          </a:p>
          <a:p>
            <a:pPr marL="0" lvl="1">
              <a:spcBef>
                <a:spcPct val="15000"/>
              </a:spcBef>
              <a:buClr>
                <a:schemeClr val="bg2"/>
              </a:buClr>
              <a:buSzPct val="65000"/>
              <a:tabLst>
                <a:tab pos="287338" algn="l"/>
              </a:tabLst>
              <a:defRPr/>
            </a:pPr>
            <a:endParaRPr lang="en-GB" kern="0" dirty="0">
              <a:latin typeface="+mn-lt"/>
              <a:cs typeface="+mn-cs"/>
            </a:endParaRPr>
          </a:p>
          <a:p>
            <a:pPr marL="0" lvl="1">
              <a:spcBef>
                <a:spcPct val="15000"/>
              </a:spcBef>
              <a:buClr>
                <a:schemeClr val="bg2"/>
              </a:buClr>
              <a:buSzPct val="65000"/>
              <a:tabLst>
                <a:tab pos="287338" algn="l"/>
              </a:tabLst>
              <a:defRPr/>
            </a:pPr>
            <a:r>
              <a:rPr lang="en-GB" kern="0" dirty="0">
                <a:latin typeface="+mn-lt"/>
                <a:cs typeface="+mn-cs"/>
              </a:rPr>
              <a:t>Diagonal moves (i.e. an increase in ‘level’ and ‘type’) are possible but are likely to fail if they are not managed carefully</a:t>
            </a:r>
          </a:p>
        </p:txBody>
      </p:sp>
      <p:cxnSp>
        <p:nvCxnSpPr>
          <p:cNvPr id="36908" name="Straight Arrow Connector 40"/>
          <p:cNvCxnSpPr>
            <a:cxnSpLocks noChangeShapeType="1"/>
          </p:cNvCxnSpPr>
          <p:nvPr/>
        </p:nvCxnSpPr>
        <p:spPr bwMode="auto">
          <a:xfrm flipV="1">
            <a:off x="3707904" y="4279038"/>
            <a:ext cx="1224136" cy="787400"/>
          </a:xfrm>
          <a:prstGeom prst="straightConnector1">
            <a:avLst/>
          </a:prstGeom>
          <a:noFill/>
          <a:ln w="19050" algn="ctr">
            <a:solidFill>
              <a:srgbClr val="FFC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ay Group template 2009">
  <a:themeElements>
    <a:clrScheme name="Hay Group template 2009 3">
      <a:dk1>
        <a:srgbClr val="606060"/>
      </a:dk1>
      <a:lt1>
        <a:srgbClr val="FFFFFF"/>
      </a:lt1>
      <a:dk2>
        <a:srgbClr val="B5D333"/>
      </a:dk2>
      <a:lt2>
        <a:srgbClr val="0D1467"/>
      </a:lt2>
      <a:accent1>
        <a:srgbClr val="C7C7C7"/>
      </a:accent1>
      <a:accent2>
        <a:srgbClr val="DEDEDE"/>
      </a:accent2>
      <a:accent3>
        <a:srgbClr val="FFFFFF"/>
      </a:accent3>
      <a:accent4>
        <a:srgbClr val="515151"/>
      </a:accent4>
      <a:accent5>
        <a:srgbClr val="E0E0E0"/>
      </a:accent5>
      <a:accent6>
        <a:srgbClr val="C9C9C9"/>
      </a:accent6>
      <a:hlink>
        <a:srgbClr val="E9F2C2"/>
      </a:hlink>
      <a:folHlink>
        <a:srgbClr val="DAE999"/>
      </a:folHlink>
    </a:clrScheme>
    <a:fontScheme name="Hay Group template 20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54000" rIns="54000" bIns="540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75000"/>
          <a:buFont typeface="Wingdings" pitchFamily="2" charset="2"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54000" rIns="54000" bIns="540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75000"/>
          <a:buFont typeface="Wingdings" pitchFamily="2" charset="2"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Hay Group template 2009 1">
        <a:dk1>
          <a:srgbClr val="606060"/>
        </a:dk1>
        <a:lt1>
          <a:srgbClr val="FFFFFF"/>
        </a:lt1>
        <a:dk2>
          <a:srgbClr val="00B7F1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B2E9FB"/>
        </a:hlink>
        <a:folHlink>
          <a:srgbClr val="80DB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 Group template 2009 2">
        <a:dk1>
          <a:srgbClr val="606060"/>
        </a:dk1>
        <a:lt1>
          <a:srgbClr val="FFFFFF"/>
        </a:lt1>
        <a:dk2>
          <a:srgbClr val="8C54A2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DCCCE3"/>
        </a:hlink>
        <a:folHlink>
          <a:srgbClr val="C5A9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 Group template 2009 3">
        <a:dk1>
          <a:srgbClr val="606060"/>
        </a:dk1>
        <a:lt1>
          <a:srgbClr val="FFFFFF"/>
        </a:lt1>
        <a:dk2>
          <a:srgbClr val="B5D333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E9F2C2"/>
        </a:hlink>
        <a:folHlink>
          <a:srgbClr val="DAE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 Group template 2009 4">
        <a:dk1>
          <a:srgbClr val="606060"/>
        </a:dk1>
        <a:lt1>
          <a:srgbClr val="FFFFFF"/>
        </a:lt1>
        <a:dk2>
          <a:srgbClr val="707814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D4D6B8"/>
        </a:hlink>
        <a:folHlink>
          <a:srgbClr val="B7BB8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 Group template 2009 5">
        <a:dk1>
          <a:srgbClr val="606060"/>
        </a:dk1>
        <a:lt1>
          <a:srgbClr val="FFFFFF"/>
        </a:lt1>
        <a:dk2>
          <a:srgbClr val="EC0088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9B2DB"/>
        </a:hlink>
        <a:folHlink>
          <a:srgbClr val="F580C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 Group template 2009 6">
        <a:dk1>
          <a:srgbClr val="606060"/>
        </a:dk1>
        <a:lt1>
          <a:srgbClr val="FFFFFF"/>
        </a:lt1>
        <a:dk2>
          <a:srgbClr val="F17829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BD6BF"/>
        </a:hlink>
        <a:folHlink>
          <a:srgbClr val="F8BB9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 Group template 2009 7">
        <a:dk1>
          <a:srgbClr val="606060"/>
        </a:dk1>
        <a:lt1>
          <a:srgbClr val="FFFFFF"/>
        </a:lt1>
        <a:dk2>
          <a:srgbClr val="FFD600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FF3B2"/>
        </a:hlink>
        <a:folHlink>
          <a:srgbClr val="FFEA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 Group template 2009 8">
        <a:dk1>
          <a:srgbClr val="606060"/>
        </a:dk1>
        <a:lt1>
          <a:srgbClr val="FFFFFF"/>
        </a:lt1>
        <a:dk2>
          <a:srgbClr val="D09546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1DFC7"/>
        </a:hlink>
        <a:folHlink>
          <a:srgbClr val="E7CA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 Group template 2009 9">
        <a:dk1>
          <a:srgbClr val="606060"/>
        </a:dk1>
        <a:lt1>
          <a:srgbClr val="FFFFFF"/>
        </a:lt1>
        <a:dk2>
          <a:srgbClr val="D92131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4BCC1"/>
        </a:hlink>
        <a:folHlink>
          <a:srgbClr val="EC909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HayGroup Basic Template">
  <a:themeElements>
    <a:clrScheme name="1_HayGroup Basic Template 3">
      <a:dk1>
        <a:srgbClr val="606060"/>
      </a:dk1>
      <a:lt1>
        <a:srgbClr val="FFFFFF"/>
      </a:lt1>
      <a:dk2>
        <a:srgbClr val="B5D333"/>
      </a:dk2>
      <a:lt2>
        <a:srgbClr val="0D1467"/>
      </a:lt2>
      <a:accent1>
        <a:srgbClr val="C7C7C7"/>
      </a:accent1>
      <a:accent2>
        <a:srgbClr val="DEDEDE"/>
      </a:accent2>
      <a:accent3>
        <a:srgbClr val="FFFFFF"/>
      </a:accent3>
      <a:accent4>
        <a:srgbClr val="515151"/>
      </a:accent4>
      <a:accent5>
        <a:srgbClr val="E0E0E0"/>
      </a:accent5>
      <a:accent6>
        <a:srgbClr val="C9C9C9"/>
      </a:accent6>
      <a:hlink>
        <a:srgbClr val="E9F2C2"/>
      </a:hlink>
      <a:folHlink>
        <a:srgbClr val="DAE999"/>
      </a:folHlink>
    </a:clrScheme>
    <a:fontScheme name="1_HayGroup Basic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54000" rIns="54000" bIns="540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75000"/>
          <a:buFont typeface="Wingdings" pitchFamily="2" charset="2"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54000" rIns="54000" bIns="540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75000"/>
          <a:buFont typeface="Wingdings" pitchFamily="2" charset="2"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HayGroup Basic Template 1">
        <a:dk1>
          <a:srgbClr val="606060"/>
        </a:dk1>
        <a:lt1>
          <a:srgbClr val="FFFFFF"/>
        </a:lt1>
        <a:dk2>
          <a:srgbClr val="00B7F1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B2E9FB"/>
        </a:hlink>
        <a:folHlink>
          <a:srgbClr val="80DB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yGroup Basic Template 2">
        <a:dk1>
          <a:srgbClr val="606060"/>
        </a:dk1>
        <a:lt1>
          <a:srgbClr val="FFFFFF"/>
        </a:lt1>
        <a:dk2>
          <a:srgbClr val="8C54A2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DCCCE3"/>
        </a:hlink>
        <a:folHlink>
          <a:srgbClr val="C5A9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yGroup Basic Template 3">
        <a:dk1>
          <a:srgbClr val="606060"/>
        </a:dk1>
        <a:lt1>
          <a:srgbClr val="FFFFFF"/>
        </a:lt1>
        <a:dk2>
          <a:srgbClr val="B5D333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E9F2C2"/>
        </a:hlink>
        <a:folHlink>
          <a:srgbClr val="DAE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yGroup Basic Template 4">
        <a:dk1>
          <a:srgbClr val="606060"/>
        </a:dk1>
        <a:lt1>
          <a:srgbClr val="FFFFFF"/>
        </a:lt1>
        <a:dk2>
          <a:srgbClr val="707814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D4D6B8"/>
        </a:hlink>
        <a:folHlink>
          <a:srgbClr val="B7BB8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yGroup Basic Template 5">
        <a:dk1>
          <a:srgbClr val="606060"/>
        </a:dk1>
        <a:lt1>
          <a:srgbClr val="FFFFFF"/>
        </a:lt1>
        <a:dk2>
          <a:srgbClr val="EC0088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9B2DB"/>
        </a:hlink>
        <a:folHlink>
          <a:srgbClr val="F580C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yGroup Basic Template 6">
        <a:dk1>
          <a:srgbClr val="606060"/>
        </a:dk1>
        <a:lt1>
          <a:srgbClr val="FFFFFF"/>
        </a:lt1>
        <a:dk2>
          <a:srgbClr val="F17829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BD6BF"/>
        </a:hlink>
        <a:folHlink>
          <a:srgbClr val="F8BB9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yGroup Basic Template 7">
        <a:dk1>
          <a:srgbClr val="606060"/>
        </a:dk1>
        <a:lt1>
          <a:srgbClr val="FFFFFF"/>
        </a:lt1>
        <a:dk2>
          <a:srgbClr val="FFD600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FF3B2"/>
        </a:hlink>
        <a:folHlink>
          <a:srgbClr val="FFEA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yGroup Basic Template 8">
        <a:dk1>
          <a:srgbClr val="606060"/>
        </a:dk1>
        <a:lt1>
          <a:srgbClr val="FFFFFF"/>
        </a:lt1>
        <a:dk2>
          <a:srgbClr val="D09546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1DFC7"/>
        </a:hlink>
        <a:folHlink>
          <a:srgbClr val="E7CA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yGroup Basic Template 9">
        <a:dk1>
          <a:srgbClr val="606060"/>
        </a:dk1>
        <a:lt1>
          <a:srgbClr val="FFFFFF"/>
        </a:lt1>
        <a:dk2>
          <a:srgbClr val="D92131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4BCC1"/>
        </a:hlink>
        <a:folHlink>
          <a:srgbClr val="EC909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Hay_Group_Template_with_client_logo">
  <a:themeElements>
    <a:clrScheme name="Hay_Group_Template_with_client_logo 3">
      <a:dk1>
        <a:srgbClr val="606060"/>
      </a:dk1>
      <a:lt1>
        <a:srgbClr val="FFFFFF"/>
      </a:lt1>
      <a:dk2>
        <a:srgbClr val="B5D333"/>
      </a:dk2>
      <a:lt2>
        <a:srgbClr val="0D1467"/>
      </a:lt2>
      <a:accent1>
        <a:srgbClr val="C7C7C7"/>
      </a:accent1>
      <a:accent2>
        <a:srgbClr val="DEDEDE"/>
      </a:accent2>
      <a:accent3>
        <a:srgbClr val="FFFFFF"/>
      </a:accent3>
      <a:accent4>
        <a:srgbClr val="515151"/>
      </a:accent4>
      <a:accent5>
        <a:srgbClr val="E0E0E0"/>
      </a:accent5>
      <a:accent6>
        <a:srgbClr val="C9C9C9"/>
      </a:accent6>
      <a:hlink>
        <a:srgbClr val="E9F2C2"/>
      </a:hlink>
      <a:folHlink>
        <a:srgbClr val="DAE999"/>
      </a:folHlink>
    </a:clrScheme>
    <a:fontScheme name="Hay_Group_Template_with_client_log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54000" rIns="54000" bIns="540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75000"/>
          <a:buFont typeface="Wingdings" pitchFamily="2" charset="2"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54000" rIns="54000" bIns="540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75000"/>
          <a:buFont typeface="Wingdings" pitchFamily="2" charset="2"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Hay_Group_Template_with_client_logo 1">
        <a:dk1>
          <a:srgbClr val="606060"/>
        </a:dk1>
        <a:lt1>
          <a:srgbClr val="FFFFFF"/>
        </a:lt1>
        <a:dk2>
          <a:srgbClr val="00B7F1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B2E9FB"/>
        </a:hlink>
        <a:folHlink>
          <a:srgbClr val="80DB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_Group_Template_with_client_logo 2">
        <a:dk1>
          <a:srgbClr val="606060"/>
        </a:dk1>
        <a:lt1>
          <a:srgbClr val="FFFFFF"/>
        </a:lt1>
        <a:dk2>
          <a:srgbClr val="8C54A2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DCCCE3"/>
        </a:hlink>
        <a:folHlink>
          <a:srgbClr val="C5A9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_Group_Template_with_client_logo 3">
        <a:dk1>
          <a:srgbClr val="606060"/>
        </a:dk1>
        <a:lt1>
          <a:srgbClr val="FFFFFF"/>
        </a:lt1>
        <a:dk2>
          <a:srgbClr val="B5D333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E9F2C2"/>
        </a:hlink>
        <a:folHlink>
          <a:srgbClr val="DAE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_Group_Template_with_client_logo 4">
        <a:dk1>
          <a:srgbClr val="606060"/>
        </a:dk1>
        <a:lt1>
          <a:srgbClr val="FFFFFF"/>
        </a:lt1>
        <a:dk2>
          <a:srgbClr val="707814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D4D6B8"/>
        </a:hlink>
        <a:folHlink>
          <a:srgbClr val="B7BB8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_Group_Template_with_client_logo 5">
        <a:dk1>
          <a:srgbClr val="606060"/>
        </a:dk1>
        <a:lt1>
          <a:srgbClr val="FFFFFF"/>
        </a:lt1>
        <a:dk2>
          <a:srgbClr val="EC0088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9B2DB"/>
        </a:hlink>
        <a:folHlink>
          <a:srgbClr val="F580C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_Group_Template_with_client_logo 6">
        <a:dk1>
          <a:srgbClr val="606060"/>
        </a:dk1>
        <a:lt1>
          <a:srgbClr val="FFFFFF"/>
        </a:lt1>
        <a:dk2>
          <a:srgbClr val="F17829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BD6BF"/>
        </a:hlink>
        <a:folHlink>
          <a:srgbClr val="F8BB9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_Group_Template_with_client_logo 7">
        <a:dk1>
          <a:srgbClr val="606060"/>
        </a:dk1>
        <a:lt1>
          <a:srgbClr val="FFFFFF"/>
        </a:lt1>
        <a:dk2>
          <a:srgbClr val="FFD600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FF3B2"/>
        </a:hlink>
        <a:folHlink>
          <a:srgbClr val="FFEA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_Group_Template_with_client_logo 8">
        <a:dk1>
          <a:srgbClr val="606060"/>
        </a:dk1>
        <a:lt1>
          <a:srgbClr val="FFFFFF"/>
        </a:lt1>
        <a:dk2>
          <a:srgbClr val="D09546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1DFC7"/>
        </a:hlink>
        <a:folHlink>
          <a:srgbClr val="E7CA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y_Group_Template_with_client_logo 9">
        <a:dk1>
          <a:srgbClr val="606060"/>
        </a:dk1>
        <a:lt1>
          <a:srgbClr val="FFFFFF"/>
        </a:lt1>
        <a:dk2>
          <a:srgbClr val="D92131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4BCC1"/>
        </a:hlink>
        <a:folHlink>
          <a:srgbClr val="EC909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HayGroup Basic Template">
  <a:themeElements>
    <a:clrScheme name="2_HayGroup Basic Template 3">
      <a:dk1>
        <a:srgbClr val="606060"/>
      </a:dk1>
      <a:lt1>
        <a:srgbClr val="FFFFFF"/>
      </a:lt1>
      <a:dk2>
        <a:srgbClr val="B5D333"/>
      </a:dk2>
      <a:lt2>
        <a:srgbClr val="0D1467"/>
      </a:lt2>
      <a:accent1>
        <a:srgbClr val="C7C7C7"/>
      </a:accent1>
      <a:accent2>
        <a:srgbClr val="DEDEDE"/>
      </a:accent2>
      <a:accent3>
        <a:srgbClr val="FFFFFF"/>
      </a:accent3>
      <a:accent4>
        <a:srgbClr val="515151"/>
      </a:accent4>
      <a:accent5>
        <a:srgbClr val="E0E0E0"/>
      </a:accent5>
      <a:accent6>
        <a:srgbClr val="C9C9C9"/>
      </a:accent6>
      <a:hlink>
        <a:srgbClr val="E9F2C2"/>
      </a:hlink>
      <a:folHlink>
        <a:srgbClr val="DAE999"/>
      </a:folHlink>
    </a:clrScheme>
    <a:fontScheme name="2_HayGroup Basic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HayGroup Basic Template 1">
        <a:dk1>
          <a:srgbClr val="606060"/>
        </a:dk1>
        <a:lt1>
          <a:srgbClr val="FFFFFF"/>
        </a:lt1>
        <a:dk2>
          <a:srgbClr val="00B7F1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B2E9FB"/>
        </a:hlink>
        <a:folHlink>
          <a:srgbClr val="80DB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yGroup Basic Template 2">
        <a:dk1>
          <a:srgbClr val="606060"/>
        </a:dk1>
        <a:lt1>
          <a:srgbClr val="FFFFFF"/>
        </a:lt1>
        <a:dk2>
          <a:srgbClr val="8C54A2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DCCCE3"/>
        </a:hlink>
        <a:folHlink>
          <a:srgbClr val="C5A9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yGroup Basic Template 3">
        <a:dk1>
          <a:srgbClr val="606060"/>
        </a:dk1>
        <a:lt1>
          <a:srgbClr val="FFFFFF"/>
        </a:lt1>
        <a:dk2>
          <a:srgbClr val="B5D333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E9F2C2"/>
        </a:hlink>
        <a:folHlink>
          <a:srgbClr val="DAE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yGroup Basic Template 4">
        <a:dk1>
          <a:srgbClr val="606060"/>
        </a:dk1>
        <a:lt1>
          <a:srgbClr val="FFFFFF"/>
        </a:lt1>
        <a:dk2>
          <a:srgbClr val="707814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D4D6B8"/>
        </a:hlink>
        <a:folHlink>
          <a:srgbClr val="B7BB8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yGroup Basic Template 5">
        <a:dk1>
          <a:srgbClr val="606060"/>
        </a:dk1>
        <a:lt1>
          <a:srgbClr val="FFFFFF"/>
        </a:lt1>
        <a:dk2>
          <a:srgbClr val="EC0088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9B2DB"/>
        </a:hlink>
        <a:folHlink>
          <a:srgbClr val="F580C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yGroup Basic Template 6">
        <a:dk1>
          <a:srgbClr val="606060"/>
        </a:dk1>
        <a:lt1>
          <a:srgbClr val="FFFFFF"/>
        </a:lt1>
        <a:dk2>
          <a:srgbClr val="F17829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BD6BF"/>
        </a:hlink>
        <a:folHlink>
          <a:srgbClr val="F8BB9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yGroup Basic Template 7">
        <a:dk1>
          <a:srgbClr val="606060"/>
        </a:dk1>
        <a:lt1>
          <a:srgbClr val="FFFFFF"/>
        </a:lt1>
        <a:dk2>
          <a:srgbClr val="FFD600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FF3B2"/>
        </a:hlink>
        <a:folHlink>
          <a:srgbClr val="FFEA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yGroup Basic Template 8">
        <a:dk1>
          <a:srgbClr val="606060"/>
        </a:dk1>
        <a:lt1>
          <a:srgbClr val="FFFFFF"/>
        </a:lt1>
        <a:dk2>
          <a:srgbClr val="D09546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1DFC7"/>
        </a:hlink>
        <a:folHlink>
          <a:srgbClr val="E7CA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yGroup Basic Template 9">
        <a:dk1>
          <a:srgbClr val="606060"/>
        </a:dk1>
        <a:lt1>
          <a:srgbClr val="FFFFFF"/>
        </a:lt1>
        <a:dk2>
          <a:srgbClr val="D92131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4BCC1"/>
        </a:hlink>
        <a:folHlink>
          <a:srgbClr val="EC909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HayGroup Basic Template">
  <a:themeElements>
    <a:clrScheme name="3_HayGroup Basic Template 3">
      <a:dk1>
        <a:srgbClr val="606060"/>
      </a:dk1>
      <a:lt1>
        <a:srgbClr val="FFFFFF"/>
      </a:lt1>
      <a:dk2>
        <a:srgbClr val="B5D333"/>
      </a:dk2>
      <a:lt2>
        <a:srgbClr val="0D1467"/>
      </a:lt2>
      <a:accent1>
        <a:srgbClr val="C7C7C7"/>
      </a:accent1>
      <a:accent2>
        <a:srgbClr val="DEDEDE"/>
      </a:accent2>
      <a:accent3>
        <a:srgbClr val="FFFFFF"/>
      </a:accent3>
      <a:accent4>
        <a:srgbClr val="515151"/>
      </a:accent4>
      <a:accent5>
        <a:srgbClr val="E0E0E0"/>
      </a:accent5>
      <a:accent6>
        <a:srgbClr val="C9C9C9"/>
      </a:accent6>
      <a:hlink>
        <a:srgbClr val="E9F2C2"/>
      </a:hlink>
      <a:folHlink>
        <a:srgbClr val="DAE999"/>
      </a:folHlink>
    </a:clrScheme>
    <a:fontScheme name="3_HayGroup Basic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HayGroup Basic Template 1">
        <a:dk1>
          <a:srgbClr val="606060"/>
        </a:dk1>
        <a:lt1>
          <a:srgbClr val="FFFFFF"/>
        </a:lt1>
        <a:dk2>
          <a:srgbClr val="00B7F1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B2E9FB"/>
        </a:hlink>
        <a:folHlink>
          <a:srgbClr val="80DB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yGroup Basic Template 2">
        <a:dk1>
          <a:srgbClr val="606060"/>
        </a:dk1>
        <a:lt1>
          <a:srgbClr val="FFFFFF"/>
        </a:lt1>
        <a:dk2>
          <a:srgbClr val="8C54A2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DCCCE3"/>
        </a:hlink>
        <a:folHlink>
          <a:srgbClr val="C5A9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yGroup Basic Template 3">
        <a:dk1>
          <a:srgbClr val="606060"/>
        </a:dk1>
        <a:lt1>
          <a:srgbClr val="FFFFFF"/>
        </a:lt1>
        <a:dk2>
          <a:srgbClr val="B5D333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E9F2C2"/>
        </a:hlink>
        <a:folHlink>
          <a:srgbClr val="DAE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yGroup Basic Template 4">
        <a:dk1>
          <a:srgbClr val="606060"/>
        </a:dk1>
        <a:lt1>
          <a:srgbClr val="FFFFFF"/>
        </a:lt1>
        <a:dk2>
          <a:srgbClr val="707814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D4D6B8"/>
        </a:hlink>
        <a:folHlink>
          <a:srgbClr val="B7BB8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yGroup Basic Template 5">
        <a:dk1>
          <a:srgbClr val="606060"/>
        </a:dk1>
        <a:lt1>
          <a:srgbClr val="FFFFFF"/>
        </a:lt1>
        <a:dk2>
          <a:srgbClr val="EC0088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9B2DB"/>
        </a:hlink>
        <a:folHlink>
          <a:srgbClr val="F580C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yGroup Basic Template 6">
        <a:dk1>
          <a:srgbClr val="606060"/>
        </a:dk1>
        <a:lt1>
          <a:srgbClr val="FFFFFF"/>
        </a:lt1>
        <a:dk2>
          <a:srgbClr val="F17829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BD6BF"/>
        </a:hlink>
        <a:folHlink>
          <a:srgbClr val="F8BB9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yGroup Basic Template 7">
        <a:dk1>
          <a:srgbClr val="606060"/>
        </a:dk1>
        <a:lt1>
          <a:srgbClr val="FFFFFF"/>
        </a:lt1>
        <a:dk2>
          <a:srgbClr val="FFD600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FF3B2"/>
        </a:hlink>
        <a:folHlink>
          <a:srgbClr val="FFEA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yGroup Basic Template 8">
        <a:dk1>
          <a:srgbClr val="606060"/>
        </a:dk1>
        <a:lt1>
          <a:srgbClr val="FFFFFF"/>
        </a:lt1>
        <a:dk2>
          <a:srgbClr val="D09546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1DFC7"/>
        </a:hlink>
        <a:folHlink>
          <a:srgbClr val="E7CA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yGroup Basic Template 9">
        <a:dk1>
          <a:srgbClr val="606060"/>
        </a:dk1>
        <a:lt1>
          <a:srgbClr val="FFFFFF"/>
        </a:lt1>
        <a:dk2>
          <a:srgbClr val="D92131"/>
        </a:dk2>
        <a:lt2>
          <a:srgbClr val="0D1467"/>
        </a:lt2>
        <a:accent1>
          <a:srgbClr val="C7C7C7"/>
        </a:accent1>
        <a:accent2>
          <a:srgbClr val="DEDEDE"/>
        </a:accent2>
        <a:accent3>
          <a:srgbClr val="FFFFFF"/>
        </a:accent3>
        <a:accent4>
          <a:srgbClr val="515151"/>
        </a:accent4>
        <a:accent5>
          <a:srgbClr val="E0E0E0"/>
        </a:accent5>
        <a:accent6>
          <a:srgbClr val="C9C9C9"/>
        </a:accent6>
        <a:hlink>
          <a:srgbClr val="F4BCC1"/>
        </a:hlink>
        <a:folHlink>
          <a:srgbClr val="EC909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ountry Reference Document" ma:contentTypeID="0x010100C569A3B41FADE14D8404006C24160C980098BDE1E5D4E6774BBBF816C453DE18C8" ma:contentTypeVersion="31" ma:contentTypeDescription="" ma:contentTypeScope="" ma:versionID="4333bfb32e727a8a6f07694256849442">
  <xsd:schema xmlns:xsd="http://www.w3.org/2001/XMLSchema" xmlns:p="http://schemas.microsoft.com/office/2006/metadata/properties" xmlns:ns2="http://schemas.microsoft.com/sharepoint/" xmlns:ns3="3b792d02-0ec1-4222-b195-48a9148f48a8" targetNamespace="http://schemas.microsoft.com/office/2006/metadata/properties" ma:root="true" ma:fieldsID="9ec023436c79bea54d27b89bb3c23cd4" ns2:_="" ns3:_="">
    <xsd:import namespace="http://schemas.microsoft.com/sharepoint/"/>
    <xsd:import namespace="3b792d02-0ec1-4222-b195-48a9148f48a8"/>
    <xsd:element name="properties">
      <xsd:complexType>
        <xsd:sequence>
          <xsd:element name="documentManagement">
            <xsd:complexType>
              <xsd:all>
                <xsd:element ref="ns2:hgAuthors" minOccurs="0"/>
                <xsd:element ref="ns2:hgDateCreated" minOccurs="0"/>
                <xsd:element ref="ns2:hgDocumentType"/>
                <xsd:element ref="ns2:hgContext" minOccurs="0"/>
                <xsd:element ref="ns2:hgPractice" minOccurs="0"/>
                <xsd:element ref="ns2:hgServiceLine" minOccurs="0"/>
                <xsd:element ref="ns2:hgWorkType" minOccurs="0"/>
                <xsd:element ref="ns3:hgBusinessSolutions" minOccurs="0"/>
                <xsd:element ref="ns3:hgBSPriorities" minOccurs="0"/>
                <xsd:element ref="ns3:hgProductizedServices" minOccurs="0"/>
                <xsd:element ref="ns2:hgTheme" minOccurs="0"/>
                <xsd:element ref="ns3:hgIndustrySector" minOccurs="0"/>
                <xsd:element ref="ns3:hgUKSector" minOccurs="0"/>
                <xsd:element ref="ns2:hgClient" minOccurs="0"/>
                <xsd:element ref="ns3:hgPortfolio" minOccurs="0"/>
                <xsd:element ref="ns3:hgLanguages" minOccurs="0"/>
                <xsd:element ref="ns2:hgCountry" minOccurs="0"/>
                <xsd:element ref="ns2:hgGlobalClient" minOccurs="0"/>
                <xsd:element ref="ns3:hgIsKeyDocumen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" elementFormDefault="qualified">
    <xsd:import namespace="http://schemas.microsoft.com/office/2006/documentManagement/types"/>
    <xsd:element name="hgAuthors" ma:index="2" nillable="true" ma:displayName="Author(s)" ma:internalName="hgAuthors">
      <xsd:simpleType>
        <xsd:restriction base="dms:Note"/>
      </xsd:simpleType>
    </xsd:element>
    <xsd:element name="hgDateCreated" ma:index="4" nillable="true" ma:displayName="Created Date" ma:format="DateOnly" ma:internalName="hgDateCreated">
      <xsd:simpleType>
        <xsd:restriction base="dms:DateTime"/>
      </xsd:simpleType>
    </xsd:element>
    <xsd:element name="hgDocumentType" ma:index="5" ma:displayName="Document Type" ma:list="57b0b93e-2b2f-437d-b6f5-a8392d0aebb2" ma:internalName="hgDocumentType" ma:readOnly="false" ma:showField="Title" ma:web="3b792d02-0ec1-4222-b195-48a9148f48a8">
      <xsd:simpleType>
        <xsd:restriction base="dms:Lookup"/>
      </xsd:simpleType>
    </xsd:element>
    <xsd:element name="hgContext" ma:index="6" nillable="true" ma:displayName="Context" ma:default="" ma:description="Use to provide explanation or additional notes to help users understand the relevancy of the document when using views and search and also any disclaimers/restrictions on use." ma:internalName="hgContext">
      <xsd:simpleType>
        <xsd:restriction base="dms:Note"/>
      </xsd:simpleType>
    </xsd:element>
    <xsd:element name="hgPractice" ma:index="7" nillable="true" ma:displayName="Practice" ma:list="c313cd55-0be3-4835-9be2-52766a3b4035" ma:internalName="hgPractice" ma:showField="Practice_x003a__x0020_Practice" ma:web="3b792d02-0ec1-4222-b195-48a9148f48a8">
      <xsd:simpleType>
        <xsd:restriction base="dms:Lookup"/>
      </xsd:simpleType>
    </xsd:element>
    <xsd:element name="hgServiceLine" ma:index="8" nillable="true" ma:displayName="Service Line" ma:list="f0c7986f-3438-4d99-9a11-9ae8439b13dc" ma:internalName="hgServiceLine" ma:showField="Service_x0020_Line_x003a__x0020_0" ma:web="3b792d02-0ec1-4222-b195-48a9148f48a8">
      <xsd:simpleType>
        <xsd:restriction base="dms:Lookup"/>
      </xsd:simpleType>
    </xsd:element>
    <xsd:element name="hgWorkType" ma:index="9" nillable="true" ma:displayName="Work Type" ma:description="Select up to 3 only." ma:list="4f83330f-a2a3-48bb-ad49-169d4df8b0c8" ma:internalName="hgWorkType" ma:showField="Title" ma:web="3b792d02-0ec1-4222-b195-48a9148f48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gTheme" ma:index="13" nillable="true" ma:displayName="Theme" ma:list="2e4f05ee-f369-48e0-ae3c-15b7dadbf21b" ma:internalName="hgTheme" ma:showField="Title" ma:web="3b792d02-0ec1-4222-b195-48a9148f48a8">
      <xsd:simpleType>
        <xsd:restriction base="dms:Lookup"/>
      </xsd:simpleType>
    </xsd:element>
    <xsd:element name="hgClient" ma:index="16" nillable="true" ma:displayName="Client" ma:description="Contact GKM to add a client." ma:list="b40e7c95-6089-413a-b50b-341c73fe4126" ma:internalName="hgClient" ma:showField="Title" ma:web="3b792d02-0ec1-4222-b195-48a9148f48a8">
      <xsd:simpleType>
        <xsd:restriction base="dms:Lookup"/>
      </xsd:simpleType>
    </xsd:element>
    <xsd:element name="hgCountry" ma:index="19" nillable="true" ma:displayName="Country" ma:description="Please select a Country" ma:list="f2456010-e38f-4385-9bae-5e536691b80c" ma:internalName="hgCountry" ma:showField="Country_x003a__x0020_Country" ma:web="3b792d02-0ec1-4222-b195-48a9148f48a8">
      <xsd:simpleType>
        <xsd:restriction base="dms:Lookup"/>
      </xsd:simpleType>
    </xsd:element>
    <xsd:element name="hgGlobalClient" ma:index="21" nillable="true" ma:displayName="Global Client" ma:description="Ignore - to be completed by Global knowledge management." ma:list="5df4f3a7-3554-4abe-ab5e-037c4a627352" ma:internalName="hgGlobalClient" ma:showField="Title" ma:web="3b792d02-0ec1-4222-b195-48a9148f48a8">
      <xsd:simpleType>
        <xsd:restriction base="dms:Lookup"/>
      </xsd:simpleType>
    </xsd:element>
  </xsd:schema>
  <xsd:schema xmlns:xsd="http://www.w3.org/2001/XMLSchema" xmlns:dms="http://schemas.microsoft.com/office/2006/documentManagement/types" targetNamespace="3b792d02-0ec1-4222-b195-48a9148f48a8" elementFormDefault="qualified">
    <xsd:import namespace="http://schemas.microsoft.com/office/2006/documentManagement/types"/>
    <xsd:element name="hgBusinessSolutions" ma:index="10" nillable="true" ma:displayName="Business solutions" ma:list="{ca1191fe-401f-4880-bb39-8c180c9fefbe}" ma:internalName="hgBusinessSolutions" ma:showField="Title" ma:web="3b792d02-0ec1-4222-b195-48a9148f48a8">
      <xsd:simpleType>
        <xsd:restriction base="dms:Lookup"/>
      </xsd:simpleType>
    </xsd:element>
    <xsd:element name="hgBSPriorities" ma:index="11" nillable="true" ma:displayName="UK business solutions priorities" ma:list="{daa1b5a6-83a7-49f9-9bc4-3cb51a1a5f56}" ma:internalName="hgBSPriorities" ma:showField="Title" ma:web="3b792d02-0ec1-4222-b195-48a9148f48a8">
      <xsd:simpleType>
        <xsd:restriction base="dms:Lookup"/>
      </xsd:simpleType>
    </xsd:element>
    <xsd:element name="hgProductizedServices" ma:index="12" nillable="true" ma:displayName="Productized Services" ma:list="{732d9ca1-0774-4294-9731-78ff58a83732}" ma:internalName="hgProductizedServices" ma:showField="Title" ma:web="3b792d02-0ec1-4222-b195-48a9148f48a8">
      <xsd:simpleType>
        <xsd:restriction base="dms:Lookup"/>
      </xsd:simpleType>
    </xsd:element>
    <xsd:element name="hgIndustrySector" ma:index="14" nillable="true" ma:displayName="Industry Sector" ma:list="{31b27d1b-6d15-49ef-ace2-f75c897ceeea}" ma:internalName="hgIndustrySector" ma:showField="Industry_x003a__x0020_Industry" ma:web="3b792d02-0ec1-4222-b195-48a9148f48a8">
      <xsd:simpleType>
        <xsd:restriction base="dms:Lookup"/>
      </xsd:simpleType>
    </xsd:element>
    <xsd:element name="hgUKSector" ma:index="15" nillable="true" ma:displayName="UK sector" ma:list="{e3cf048e-bc60-49ca-96ab-bff24c8ce8cd}" ma:internalName="hgUKSector" ma:showField="Title" ma:web="3b792d02-0ec1-4222-b195-48a9148f48a8">
      <xsd:simpleType>
        <xsd:restriction base="dms:Lookup"/>
      </xsd:simpleType>
    </xsd:element>
    <xsd:element name="hgPortfolio" ma:index="17" nillable="true" ma:displayName="Portfolio" ma:description="Ignore – for Management Team purposes." ma:list="{fba373df-4640-4877-a1b9-ab05ade1bd6f}" ma:internalName="hgPortfolio" ma:showField="Title" ma:web="3b792d02-0ec1-4222-b195-48a9148f48a8">
      <xsd:simpleType>
        <xsd:restriction base="dms:Lookup"/>
      </xsd:simpleType>
    </xsd:element>
    <xsd:element name="hgLanguages" ma:index="18" nillable="true" ma:displayName="Languages" ma:default="" ma:format="Dropdown" ma:internalName="hgLanguages">
      <xsd:simpleType>
        <xsd:restriction base="dms:Choice">
          <xsd:enumeration value="Afrikaans"/>
          <xsd:enumeration value="Albanian"/>
          <xsd:enumeration value="Arabic"/>
          <xsd:enumeration value="Armenian"/>
          <xsd:enumeration value="Bengali"/>
          <xsd:enumeration value="Bosnian"/>
          <xsd:enumeration value="Bulgarian"/>
          <xsd:enumeration value="Chinese"/>
          <xsd:enumeration value="Croatian"/>
          <xsd:enumeration value="Czech"/>
          <xsd:enumeration value="Danish"/>
          <xsd:enumeration value="Dutch"/>
          <xsd:enumeration value="English"/>
          <xsd:enumeration value="Estonian"/>
          <xsd:enumeration value="Filipino"/>
          <xsd:enumeration value="Finnish"/>
          <xsd:enumeration value="French"/>
          <xsd:enumeration value="Georgian"/>
          <xsd:enumeration value="German"/>
          <xsd:enumeration value="Greek"/>
          <xsd:enumeration value="Hebrew"/>
          <xsd:enumeration value="Hindi"/>
          <xsd:enumeration value="Icelandic"/>
          <xsd:enumeration value="Indonesian"/>
          <xsd:enumeration value="Italian"/>
          <xsd:enumeration value="Japanese"/>
          <xsd:enumeration value="Kurdish"/>
          <xsd:enumeration value="Lithuanian"/>
          <xsd:enumeration value="Malay"/>
          <xsd:enumeration value="Norwegian"/>
          <xsd:enumeration value="Polish"/>
          <xsd:enumeration value="Portuguese"/>
          <xsd:enumeration value="Romanian"/>
          <xsd:enumeration value="Russian"/>
          <xsd:enumeration value="Serbian"/>
          <xsd:enumeration value="Slovak"/>
          <xsd:enumeration value="Slovenian"/>
          <xsd:enumeration value="Spanish"/>
          <xsd:enumeration value="Swedish"/>
          <xsd:enumeration value="Thai"/>
          <xsd:enumeration value="Turkish"/>
          <xsd:enumeration value="Ukrainian"/>
          <xsd:enumeration value="Vietnamese"/>
        </xsd:restriction>
      </xsd:simpleType>
    </xsd:element>
    <xsd:element name="hgIsKeyDocument" ma:index="22" nillable="true" ma:displayName="Key document?" ma:default="No" ma:format="Dropdown" ma:internalName="hgIsKeyDocument">
      <xsd:simpleType>
        <xsd:restriction base="dms:Choice">
          <xsd:enumeration value="No"/>
          <xsd:enumeration value="Ye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hgPortfolio xmlns="3b792d02-0ec1-4222-b195-48a9148f48a8" xsi:nil="true"/>
    <hgLanguages xmlns="3b792d02-0ec1-4222-b195-48a9148f48a8">English</hgLanguages>
    <hgAuthors xmlns="http://schemas.microsoft.com/sharepoint/">Rob McPherson</hgAuthors>
    <hgServiceLine xmlns="http://schemas.microsoft.com/sharepoint/">7</hgServiceLine>
    <hgIsKeyDocument xmlns="3b792d02-0ec1-4222-b195-48a9148f48a8">Yes</hgIsKeyDocument>
    <hgTheme xmlns="http://schemas.microsoft.com/sharepoint/" xsi:nil="true"/>
    <hgPractice xmlns="http://schemas.microsoft.com/sharepoint/">2</hgPractice>
    <hgIndustrySector xmlns="3b792d02-0ec1-4222-b195-48a9148f48a8" xsi:nil="true"/>
    <hgContext xmlns="http://schemas.microsoft.com/sharepoint/" xsi:nil="true"/>
    <hgDateCreated xmlns="http://schemas.microsoft.com/sharepoint/" xsi:nil="true"/>
    <hgProductizedServices xmlns="3b792d02-0ec1-4222-b195-48a9148f48a8" xsi:nil="true"/>
    <hgBSPriorities xmlns="3b792d02-0ec1-4222-b195-48a9148f48a8" xsi:nil="true"/>
    <hgDocumentType xmlns="http://schemas.microsoft.com/sharepoint/">61</hgDocumentType>
    <hgClient xmlns="http://schemas.microsoft.com/sharepoint/" xsi:nil="true"/>
    <hgBusinessSolutions xmlns="3b792d02-0ec1-4222-b195-48a9148f48a8" xsi:nil="true"/>
    <hgWorkType xmlns="http://schemas.microsoft.com/sharepoint/"/>
    <hgUKSector xmlns="3b792d02-0ec1-4222-b195-48a9148f48a8" xsi:nil="true"/>
    <hgCountry xmlns="http://schemas.microsoft.com/sharepoint/">225</hgCountry>
    <hgGlobalClient xmlns="http://schemas.microsoft.com/sharepoint/" xsi:nil="true"/>
  </documentManagement>
</p:properties>
</file>

<file path=customXml/itemProps1.xml><?xml version="1.0" encoding="utf-8"?>
<ds:datastoreItem xmlns:ds="http://schemas.openxmlformats.org/officeDocument/2006/customXml" ds:itemID="{3562435C-3497-409C-ACAC-4EC9D604B3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"/>
    <ds:schemaRef ds:uri="3b792d02-0ec1-4222-b195-48a9148f48a8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940A548-EC91-4D49-9FE0-714204DDEC27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2656A16-8931-4D1B-9B54-EC3E5798063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602E78C-AE30-4D6A-BDC0-958F5EB3CD2F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"/>
    <ds:schemaRef ds:uri="3b792d02-0ec1-4222-b195-48a9148f48a8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Hay Group template 2009</Template>
  <TotalTime>8598</TotalTime>
  <Words>185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Hay Group template 2009</vt:lpstr>
      <vt:lpstr>1_HayGroup Basic Template</vt:lpstr>
      <vt:lpstr>Hay_Group_Template_with_client_logo</vt:lpstr>
      <vt:lpstr>2_HayGroup Basic Template</vt:lpstr>
      <vt:lpstr>3_HayGroup Basic Template</vt:lpstr>
      <vt:lpstr>Slide 1</vt:lpstr>
    </vt:vector>
  </TitlesOfParts>
  <Company>Hay Group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 to the Role Profile Matrix at Diageo</dc:title>
  <dc:creator>Stuart Hyland</dc:creator>
  <dc:description>For any assistance with this template please contact hamilton-brown at +44 (0)20 7329 5678</dc:description>
  <cp:lastModifiedBy>joy_forrester</cp:lastModifiedBy>
  <cp:revision>457</cp:revision>
  <dcterms:created xsi:type="dcterms:W3CDTF">2011-01-31T10:09:14Z</dcterms:created>
  <dcterms:modified xsi:type="dcterms:W3CDTF">2012-03-16T14:20:13Z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ampaign">
    <vt:lpwstr/>
  </property>
  <property fmtid="{D5CDD505-2E9C-101B-9397-08002B2CF9AE}" pid="3" name="Subcampaign">
    <vt:lpwstr/>
  </property>
  <property fmtid="{D5CDD505-2E9C-101B-9397-08002B2CF9AE}" pid="4" name="KeywordContentType">
    <vt:lpwstr/>
  </property>
  <property fmtid="{D5CDD505-2E9C-101B-9397-08002B2CF9AE}" pid="5" name="KeywordIndustry">
    <vt:lpwstr/>
  </property>
  <property fmtid="{D5CDD505-2E9C-101B-9397-08002B2CF9AE}" pid="6" name="KeywordSector">
    <vt:lpwstr/>
  </property>
  <property fmtid="{D5CDD505-2E9C-101B-9397-08002B2CF9AE}" pid="7" name="Content Source">
    <vt:lpwstr/>
  </property>
  <property fmtid="{D5CDD505-2E9C-101B-9397-08002B2CF9AE}" pid="8" name="KeywordHayGroupCountry">
    <vt:lpwstr/>
  </property>
  <property fmtid="{D5CDD505-2E9C-101B-9397-08002B2CF9AE}" pid="9" name="KeywordHayGroupOffice">
    <vt:lpwstr/>
  </property>
  <property fmtid="{D5CDD505-2E9C-101B-9397-08002B2CF9AE}" pid="10" name="KeywordServiceLine">
    <vt:lpwstr/>
  </property>
  <property fmtid="{D5CDD505-2E9C-101B-9397-08002B2CF9AE}" pid="11" name="ContentType">
    <vt:lpwstr>Country Reference Document</vt:lpwstr>
  </property>
</Properties>
</file>